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ato Bold" panose="020F0502020204030203" pitchFamily="34" charset="0"/>
      <p:regular r:id="rId14"/>
      <p:bold r:id="rId15"/>
    </p:embeddedFont>
    <p:embeddedFont>
      <p:font typeface="League Spartan" panose="020B0604020202020204" charset="0"/>
      <p:regular r:id="rId16"/>
    </p:embeddedFont>
    <p:embeddedFont>
      <p:font typeface="Poppins" panose="020B0502040204020203" pitchFamily="2" charset="0"/>
      <p:regular r:id="rId17"/>
    </p:embeddedFont>
    <p:embeddedFont>
      <p:font typeface="Poppins Bold" panose="020B0604020202020204" charset="0"/>
      <p:regular r:id="rId18"/>
    </p:embeddedFont>
    <p:embeddedFont>
      <p:font typeface="Raleway Bold" panose="020B0604020202020204" charset="0"/>
      <p:regular r:id="rId19"/>
    </p:embeddedFont>
    <p:embeddedFont>
      <p:font typeface="TT Norm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588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Miguel Quan Carranza" userId="f3a752c5-819f-4df9-879b-0c523b1bd7e7" providerId="ADAL" clId="{DB140F89-C108-4D74-A92B-BA1A732094C0}"/>
    <pc:docChg chg="modSld">
      <pc:chgData name="Luis Miguel Quan Carranza" userId="f3a752c5-819f-4df9-879b-0c523b1bd7e7" providerId="ADAL" clId="{DB140F89-C108-4D74-A92B-BA1A732094C0}" dt="2025-12-07T17:20:16.772" v="1" actId="6549"/>
      <pc:docMkLst>
        <pc:docMk/>
      </pc:docMkLst>
      <pc:sldChg chg="modSp mod">
        <pc:chgData name="Luis Miguel Quan Carranza" userId="f3a752c5-819f-4df9-879b-0c523b1bd7e7" providerId="ADAL" clId="{DB140F89-C108-4D74-A92B-BA1A732094C0}" dt="2025-12-07T17:20:16.772" v="1" actId="6549"/>
        <pc:sldMkLst>
          <pc:docMk/>
          <pc:sldMk cId="0" sldId="256"/>
        </pc:sldMkLst>
        <pc:spChg chg="mod">
          <ac:chgData name="Luis Miguel Quan Carranza" userId="f3a752c5-819f-4df9-879b-0c523b1bd7e7" providerId="ADAL" clId="{DB140F89-C108-4D74-A92B-BA1A732094C0}" dt="2025-12-07T17:20:13.341" v="0" actId="1076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uis Miguel Quan Carranza" userId="f3a752c5-819f-4df9-879b-0c523b1bd7e7" providerId="ADAL" clId="{DB140F89-C108-4D74-A92B-BA1A732094C0}" dt="2025-12-07T17:20:16.772" v="1" actId="6549"/>
          <ac:spMkLst>
            <pc:docMk/>
            <pc:sldMk cId="0" sldId="256"/>
            <ac:spMk id="3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75E09-D202-45B4-8BAC-E0F46523590D}" type="datetimeFigureOut">
              <a:rPr lang="es-MX" smtClean="0"/>
              <a:t>07/12/2025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9E603-2B9E-4D8B-BA47-786527F6886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165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9E603-2B9E-4D8B-BA47-786527F6886E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37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6.jpeg"/><Relationship Id="rId2" Type="http://schemas.openxmlformats.org/officeDocument/2006/relationships/image" Target="../media/image14.jpe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10" Type="http://schemas.openxmlformats.org/officeDocument/2006/relationships/image" Target="../media/image20.svg"/><Relationship Id="rId4" Type="http://schemas.openxmlformats.org/officeDocument/2006/relationships/image" Target="../media/image5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32.png"/><Relationship Id="rId2" Type="http://schemas.openxmlformats.org/officeDocument/2006/relationships/image" Target="../media/image14.jpeg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0.svg"/><Relationship Id="rId18" Type="http://schemas.openxmlformats.org/officeDocument/2006/relationships/image" Target="../media/image46.png"/><Relationship Id="rId3" Type="http://schemas.openxmlformats.org/officeDocument/2006/relationships/image" Target="../media/image33.png"/><Relationship Id="rId21" Type="http://schemas.openxmlformats.org/officeDocument/2006/relationships/image" Target="../media/image49.svg"/><Relationship Id="rId7" Type="http://schemas.openxmlformats.org/officeDocument/2006/relationships/image" Target="../media/image37.svg"/><Relationship Id="rId12" Type="http://schemas.openxmlformats.org/officeDocument/2006/relationships/image" Target="../media/image19.png"/><Relationship Id="rId17" Type="http://schemas.openxmlformats.org/officeDocument/2006/relationships/image" Target="../media/image45.svg"/><Relationship Id="rId2" Type="http://schemas.openxmlformats.org/officeDocument/2006/relationships/image" Target="../media/image1.jpe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5" Type="http://schemas.openxmlformats.org/officeDocument/2006/relationships/image" Target="../media/image43.svg"/><Relationship Id="rId10" Type="http://schemas.openxmlformats.org/officeDocument/2006/relationships/image" Target="../media/image40.png"/><Relationship Id="rId19" Type="http://schemas.openxmlformats.org/officeDocument/2006/relationships/image" Target="../media/image47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1.svg"/><Relationship Id="rId3" Type="http://schemas.openxmlformats.org/officeDocument/2006/relationships/image" Target="../media/image22.svg"/><Relationship Id="rId7" Type="http://schemas.openxmlformats.org/officeDocument/2006/relationships/image" Target="../media/image20.svg"/><Relationship Id="rId12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0.svg"/><Relationship Id="rId5" Type="http://schemas.openxmlformats.org/officeDocument/2006/relationships/image" Target="../media/image5.sv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16.sv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54.jpeg"/><Relationship Id="rId10" Type="http://schemas.openxmlformats.org/officeDocument/2006/relationships/image" Target="../media/image23.png"/><Relationship Id="rId4" Type="http://schemas.openxmlformats.org/officeDocument/2006/relationships/image" Target="../media/image53.sv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60.jpeg"/><Relationship Id="rId3" Type="http://schemas.openxmlformats.org/officeDocument/2006/relationships/image" Target="../media/image55.png"/><Relationship Id="rId7" Type="http://schemas.openxmlformats.org/officeDocument/2006/relationships/image" Target="../media/image4.png"/><Relationship Id="rId12" Type="http://schemas.openxmlformats.org/officeDocument/2006/relationships/image" Target="../media/image5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10.png"/><Relationship Id="rId5" Type="http://schemas.openxmlformats.org/officeDocument/2006/relationships/image" Target="../media/image57.png"/><Relationship Id="rId15" Type="http://schemas.openxmlformats.org/officeDocument/2006/relationships/image" Target="../media/image62.svg"/><Relationship Id="rId10" Type="http://schemas.openxmlformats.org/officeDocument/2006/relationships/image" Target="../media/image24.svg"/><Relationship Id="rId4" Type="http://schemas.openxmlformats.org/officeDocument/2006/relationships/image" Target="../media/image56.svg"/><Relationship Id="rId9" Type="http://schemas.openxmlformats.org/officeDocument/2006/relationships/image" Target="../media/image23.pn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3"/>
            <a:stretch>
              <a:fillRect l="-12888" r="-1288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9334500" y="-443877"/>
            <a:ext cx="13168026" cy="11316273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4758" y="0"/>
              <a:ext cx="803285" cy="698500"/>
            </a:xfrm>
            <a:custGeom>
              <a:avLst/>
              <a:gdLst/>
              <a:ahLst/>
              <a:cxnLst/>
              <a:rect l="l" t="t" r="r" b="b"/>
              <a:pathLst>
                <a:path w="803285" h="698500">
                  <a:moveTo>
                    <a:pt x="799172" y="364495"/>
                  </a:moveTo>
                  <a:lnTo>
                    <a:pt x="613712" y="683255"/>
                  </a:lnTo>
                  <a:cubicBezTo>
                    <a:pt x="608220" y="692693"/>
                    <a:pt x="598124" y="698500"/>
                    <a:pt x="587204" y="698500"/>
                  </a:cubicBezTo>
                  <a:lnTo>
                    <a:pt x="216080" y="698500"/>
                  </a:lnTo>
                  <a:cubicBezTo>
                    <a:pt x="205160" y="698500"/>
                    <a:pt x="195064" y="692693"/>
                    <a:pt x="189572" y="683255"/>
                  </a:cubicBezTo>
                  <a:lnTo>
                    <a:pt x="4112" y="364495"/>
                  </a:lnTo>
                  <a:cubicBezTo>
                    <a:pt x="-1371" y="355071"/>
                    <a:pt x="-1371" y="343429"/>
                    <a:pt x="4112" y="334005"/>
                  </a:cubicBezTo>
                  <a:lnTo>
                    <a:pt x="189572" y="15245"/>
                  </a:lnTo>
                  <a:cubicBezTo>
                    <a:pt x="195064" y="5807"/>
                    <a:pt x="205160" y="0"/>
                    <a:pt x="216080" y="0"/>
                  </a:cubicBezTo>
                  <a:lnTo>
                    <a:pt x="587204" y="0"/>
                  </a:lnTo>
                  <a:cubicBezTo>
                    <a:pt x="598124" y="0"/>
                    <a:pt x="608220" y="5807"/>
                    <a:pt x="613712" y="15245"/>
                  </a:cubicBezTo>
                  <a:lnTo>
                    <a:pt x="799172" y="334005"/>
                  </a:lnTo>
                  <a:cubicBezTo>
                    <a:pt x="804655" y="343429"/>
                    <a:pt x="804655" y="355071"/>
                    <a:pt x="799172" y="364495"/>
                  </a:cubicBezTo>
                  <a:close/>
                </a:path>
              </a:pathLst>
            </a:custGeom>
            <a:solidFill>
              <a:srgbClr val="1D4D1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86950" y="-2642796"/>
            <a:ext cx="13708112" cy="11783448"/>
            <a:chOff x="0" y="0"/>
            <a:chExt cx="812800" cy="698680"/>
          </a:xfrm>
        </p:grpSpPr>
        <p:sp>
          <p:nvSpPr>
            <p:cNvPr id="7" name="Freeform 7"/>
            <p:cNvSpPr/>
            <p:nvPr/>
          </p:nvSpPr>
          <p:spPr>
            <a:xfrm>
              <a:off x="4569" y="0"/>
              <a:ext cx="803661" cy="698680"/>
            </a:xfrm>
            <a:custGeom>
              <a:avLst/>
              <a:gdLst/>
              <a:ahLst/>
              <a:cxnLst/>
              <a:rect l="l" t="t" r="r" b="b"/>
              <a:pathLst>
                <a:path w="803661" h="698680">
                  <a:moveTo>
                    <a:pt x="799712" y="363986"/>
                  </a:moveTo>
                  <a:lnTo>
                    <a:pt x="613550" y="684035"/>
                  </a:lnTo>
                  <a:cubicBezTo>
                    <a:pt x="608276" y="693102"/>
                    <a:pt x="598578" y="698680"/>
                    <a:pt x="588088" y="698680"/>
                  </a:cubicBezTo>
                  <a:lnTo>
                    <a:pt x="215574" y="698680"/>
                  </a:lnTo>
                  <a:cubicBezTo>
                    <a:pt x="205084" y="698680"/>
                    <a:pt x="195386" y="693102"/>
                    <a:pt x="190112" y="684035"/>
                  </a:cubicBezTo>
                  <a:lnTo>
                    <a:pt x="3950" y="363986"/>
                  </a:lnTo>
                  <a:cubicBezTo>
                    <a:pt x="-1316" y="354932"/>
                    <a:pt x="-1316" y="343748"/>
                    <a:pt x="3950" y="334694"/>
                  </a:cubicBezTo>
                  <a:lnTo>
                    <a:pt x="190112" y="14646"/>
                  </a:lnTo>
                  <a:cubicBezTo>
                    <a:pt x="195386" y="5578"/>
                    <a:pt x="205084" y="0"/>
                    <a:pt x="215574" y="0"/>
                  </a:cubicBezTo>
                  <a:lnTo>
                    <a:pt x="588088" y="0"/>
                  </a:lnTo>
                  <a:cubicBezTo>
                    <a:pt x="598578" y="0"/>
                    <a:pt x="608276" y="5578"/>
                    <a:pt x="613550" y="14646"/>
                  </a:cubicBezTo>
                  <a:lnTo>
                    <a:pt x="799712" y="334694"/>
                  </a:lnTo>
                  <a:cubicBezTo>
                    <a:pt x="804978" y="343748"/>
                    <a:pt x="804978" y="354932"/>
                    <a:pt x="799712" y="363986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10" name="Freeform 10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74750" y="6904433"/>
            <a:ext cx="4667250" cy="1034903"/>
          </a:xfrm>
          <a:custGeom>
            <a:avLst/>
            <a:gdLst/>
            <a:ahLst/>
            <a:cxnLst/>
            <a:rect l="l" t="t" r="r" b="b"/>
            <a:pathLst>
              <a:path w="4667250" h="1034903">
                <a:moveTo>
                  <a:pt x="0" y="0"/>
                </a:moveTo>
                <a:lnTo>
                  <a:pt x="4667250" y="0"/>
                </a:lnTo>
                <a:lnTo>
                  <a:pt x="4667250" y="1034903"/>
                </a:lnTo>
                <a:lnTo>
                  <a:pt x="0" y="10349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576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13" name="Group 13"/>
          <p:cNvGrpSpPr/>
          <p:nvPr/>
        </p:nvGrpSpPr>
        <p:grpSpPr>
          <a:xfrm>
            <a:off x="1045865" y="6222648"/>
            <a:ext cx="4796135" cy="1283524"/>
            <a:chOff x="-33945" y="-53675"/>
            <a:chExt cx="1263180" cy="3380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29235" cy="261847"/>
            </a:xfrm>
            <a:custGeom>
              <a:avLst/>
              <a:gdLst/>
              <a:ahLst/>
              <a:cxnLst/>
              <a:rect l="l" t="t" r="r" b="b"/>
              <a:pathLst>
                <a:path w="1229235" h="261847">
                  <a:moveTo>
                    <a:pt x="24882" y="0"/>
                  </a:moveTo>
                  <a:lnTo>
                    <a:pt x="1204353" y="0"/>
                  </a:lnTo>
                  <a:cubicBezTo>
                    <a:pt x="1210952" y="0"/>
                    <a:pt x="1217281" y="2621"/>
                    <a:pt x="1221947" y="7288"/>
                  </a:cubicBezTo>
                  <a:cubicBezTo>
                    <a:pt x="1226613" y="11954"/>
                    <a:pt x="1229235" y="18283"/>
                    <a:pt x="1229235" y="24882"/>
                  </a:cubicBezTo>
                  <a:lnTo>
                    <a:pt x="1229235" y="236966"/>
                  </a:lnTo>
                  <a:cubicBezTo>
                    <a:pt x="1229235" y="243565"/>
                    <a:pt x="1226613" y="249893"/>
                    <a:pt x="1221947" y="254560"/>
                  </a:cubicBezTo>
                  <a:cubicBezTo>
                    <a:pt x="1217281" y="259226"/>
                    <a:pt x="1210952" y="261847"/>
                    <a:pt x="1204353" y="261847"/>
                  </a:cubicBezTo>
                  <a:lnTo>
                    <a:pt x="24882" y="261847"/>
                  </a:lnTo>
                  <a:cubicBezTo>
                    <a:pt x="18283" y="261847"/>
                    <a:pt x="11954" y="259226"/>
                    <a:pt x="7288" y="254560"/>
                  </a:cubicBezTo>
                  <a:cubicBezTo>
                    <a:pt x="2621" y="249893"/>
                    <a:pt x="0" y="243565"/>
                    <a:pt x="0" y="236966"/>
                  </a:cubicBezTo>
                  <a:lnTo>
                    <a:pt x="0" y="24882"/>
                  </a:lnTo>
                  <a:cubicBezTo>
                    <a:pt x="0" y="18283"/>
                    <a:pt x="2621" y="11954"/>
                    <a:pt x="7288" y="7288"/>
                  </a:cubicBezTo>
                  <a:cubicBezTo>
                    <a:pt x="11954" y="2621"/>
                    <a:pt x="18283" y="0"/>
                    <a:pt x="24882" y="0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33945" y="-53675"/>
              <a:ext cx="1229235" cy="338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www.conectapro.com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81393" y="7918934"/>
            <a:ext cx="4883744" cy="4273276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26612" y="36798"/>
              <a:ext cx="759577" cy="674402"/>
            </a:xfrm>
            <a:custGeom>
              <a:avLst/>
              <a:gdLst/>
              <a:ahLst/>
              <a:cxnLst/>
              <a:rect l="l" t="t" r="r" b="b"/>
              <a:pathLst>
                <a:path w="759577" h="674402">
                  <a:moveTo>
                    <a:pt x="411248" y="18257"/>
                  </a:moveTo>
                  <a:lnTo>
                    <a:pt x="754728" y="619347"/>
                  </a:lnTo>
                  <a:cubicBezTo>
                    <a:pt x="761236" y="630736"/>
                    <a:pt x="761189" y="644728"/>
                    <a:pt x="754605" y="656074"/>
                  </a:cubicBezTo>
                  <a:cubicBezTo>
                    <a:pt x="748021" y="667419"/>
                    <a:pt x="735896" y="674402"/>
                    <a:pt x="722778" y="674402"/>
                  </a:cubicBezTo>
                  <a:lnTo>
                    <a:pt x="36798" y="674402"/>
                  </a:lnTo>
                  <a:cubicBezTo>
                    <a:pt x="23680" y="674402"/>
                    <a:pt x="11555" y="667419"/>
                    <a:pt x="4971" y="656074"/>
                  </a:cubicBezTo>
                  <a:cubicBezTo>
                    <a:pt x="-1613" y="644728"/>
                    <a:pt x="-1660" y="630736"/>
                    <a:pt x="4848" y="619347"/>
                  </a:cubicBezTo>
                  <a:lnTo>
                    <a:pt x="348328" y="18257"/>
                  </a:lnTo>
                  <a:cubicBezTo>
                    <a:pt x="354779" y="6967"/>
                    <a:pt x="366785" y="0"/>
                    <a:pt x="379788" y="0"/>
                  </a:cubicBezTo>
                  <a:cubicBezTo>
                    <a:pt x="392791" y="0"/>
                    <a:pt x="404797" y="6967"/>
                    <a:pt x="411248" y="18257"/>
                  </a:cubicBezTo>
                  <a:close/>
                </a:path>
              </a:pathLst>
            </a:custGeom>
            <a:solidFill>
              <a:srgbClr val="2E7D32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20" name="Group 20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29079" y="40210"/>
              <a:ext cx="754642" cy="670990"/>
            </a:xfrm>
            <a:custGeom>
              <a:avLst/>
              <a:gdLst/>
              <a:ahLst/>
              <a:cxnLst/>
              <a:rect l="l" t="t" r="r" b="b"/>
              <a:pathLst>
                <a:path w="754642" h="670990">
                  <a:moveTo>
                    <a:pt x="411698" y="19949"/>
                  </a:moveTo>
                  <a:lnTo>
                    <a:pt x="749344" y="610831"/>
                  </a:lnTo>
                  <a:cubicBezTo>
                    <a:pt x="756456" y="623276"/>
                    <a:pt x="756405" y="638565"/>
                    <a:pt x="749210" y="650963"/>
                  </a:cubicBezTo>
                  <a:cubicBezTo>
                    <a:pt x="742016" y="663360"/>
                    <a:pt x="728766" y="670990"/>
                    <a:pt x="714433" y="670990"/>
                  </a:cubicBezTo>
                  <a:lnTo>
                    <a:pt x="40209" y="670990"/>
                  </a:lnTo>
                  <a:cubicBezTo>
                    <a:pt x="25876" y="670990"/>
                    <a:pt x="12626" y="663360"/>
                    <a:pt x="5432" y="650963"/>
                  </a:cubicBezTo>
                  <a:cubicBezTo>
                    <a:pt x="-1763" y="638565"/>
                    <a:pt x="-1814" y="623276"/>
                    <a:pt x="5298" y="610831"/>
                  </a:cubicBezTo>
                  <a:lnTo>
                    <a:pt x="342944" y="19949"/>
                  </a:lnTo>
                  <a:cubicBezTo>
                    <a:pt x="349994" y="7613"/>
                    <a:pt x="363113" y="0"/>
                    <a:pt x="377321" y="0"/>
                  </a:cubicBezTo>
                  <a:cubicBezTo>
                    <a:pt x="391529" y="0"/>
                    <a:pt x="404648" y="7613"/>
                    <a:pt x="411698" y="19949"/>
                  </a:cubicBezTo>
                  <a:close/>
                </a:path>
              </a:pathLst>
            </a:custGeom>
            <a:solidFill>
              <a:srgbClr val="123414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5615187" y="-2501277"/>
            <a:ext cx="4656068" cy="4114800"/>
          </a:xfrm>
          <a:custGeom>
            <a:avLst/>
            <a:gdLst/>
            <a:ahLst/>
            <a:cxnLst/>
            <a:rect l="l" t="t" r="r" b="b"/>
            <a:pathLst>
              <a:path w="4656068" h="4114800">
                <a:moveTo>
                  <a:pt x="0" y="0"/>
                </a:moveTo>
                <a:lnTo>
                  <a:pt x="4656068" y="0"/>
                </a:lnTo>
                <a:lnTo>
                  <a:pt x="46560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Freeform 25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>
            <a:off x="9779036" y="882162"/>
            <a:ext cx="7486261" cy="6878003"/>
          </a:xfrm>
          <a:custGeom>
            <a:avLst/>
            <a:gdLst/>
            <a:ahLst/>
            <a:cxnLst/>
            <a:rect l="l" t="t" r="r" b="b"/>
            <a:pathLst>
              <a:path w="7486261" h="6878003">
                <a:moveTo>
                  <a:pt x="0" y="0"/>
                </a:moveTo>
                <a:lnTo>
                  <a:pt x="7486261" y="0"/>
                </a:lnTo>
                <a:lnTo>
                  <a:pt x="7486261" y="6878002"/>
                </a:lnTo>
                <a:lnTo>
                  <a:pt x="0" y="6878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27" name="Group 27"/>
          <p:cNvGrpSpPr/>
          <p:nvPr/>
        </p:nvGrpSpPr>
        <p:grpSpPr>
          <a:xfrm>
            <a:off x="10046427" y="1287867"/>
            <a:ext cx="9137786" cy="7852785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9141" y="0"/>
              <a:ext cx="794517" cy="698500"/>
            </a:xfrm>
            <a:custGeom>
              <a:avLst/>
              <a:gdLst/>
              <a:ahLst/>
              <a:cxnLst/>
              <a:rect l="l" t="t" r="r" b="b"/>
              <a:pathLst>
                <a:path w="794517" h="698500">
                  <a:moveTo>
                    <a:pt x="786616" y="378542"/>
                  </a:moveTo>
                  <a:lnTo>
                    <a:pt x="617502" y="669208"/>
                  </a:lnTo>
                  <a:cubicBezTo>
                    <a:pt x="606950" y="687343"/>
                    <a:pt x="587551" y="698500"/>
                    <a:pt x="566569" y="698500"/>
                  </a:cubicBezTo>
                  <a:lnTo>
                    <a:pt x="227949" y="698500"/>
                  </a:lnTo>
                  <a:cubicBezTo>
                    <a:pt x="206967" y="698500"/>
                    <a:pt x="187568" y="687343"/>
                    <a:pt x="177016" y="669208"/>
                  </a:cubicBezTo>
                  <a:lnTo>
                    <a:pt x="7902" y="378542"/>
                  </a:lnTo>
                  <a:cubicBezTo>
                    <a:pt x="-2633" y="360435"/>
                    <a:pt x="-2633" y="338065"/>
                    <a:pt x="7902" y="319958"/>
                  </a:cubicBezTo>
                  <a:lnTo>
                    <a:pt x="177016" y="29293"/>
                  </a:lnTo>
                  <a:cubicBezTo>
                    <a:pt x="187568" y="11157"/>
                    <a:pt x="206967" y="0"/>
                    <a:pt x="227949" y="0"/>
                  </a:cubicBezTo>
                  <a:lnTo>
                    <a:pt x="566569" y="0"/>
                  </a:lnTo>
                  <a:cubicBezTo>
                    <a:pt x="587551" y="0"/>
                    <a:pt x="606950" y="11157"/>
                    <a:pt x="617502" y="29293"/>
                  </a:cubicBezTo>
                  <a:lnTo>
                    <a:pt x="786616" y="319958"/>
                  </a:lnTo>
                  <a:cubicBezTo>
                    <a:pt x="797151" y="338065"/>
                    <a:pt x="797151" y="360435"/>
                    <a:pt x="786616" y="378542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363840" y="1560644"/>
            <a:ext cx="10502693" cy="7307231"/>
            <a:chOff x="0" y="0"/>
            <a:chExt cx="1003955" cy="698500"/>
          </a:xfrm>
        </p:grpSpPr>
        <p:sp>
          <p:nvSpPr>
            <p:cNvPr id="31" name="Freeform 31"/>
            <p:cNvSpPr/>
            <p:nvPr/>
          </p:nvSpPr>
          <p:spPr>
            <a:xfrm>
              <a:off x="5965" y="0"/>
              <a:ext cx="992025" cy="698500"/>
            </a:xfrm>
            <a:custGeom>
              <a:avLst/>
              <a:gdLst/>
              <a:ahLst/>
              <a:cxnLst/>
              <a:rect l="l" t="t" r="r" b="b"/>
              <a:pathLst>
                <a:path w="992025" h="698500">
                  <a:moveTo>
                    <a:pt x="986869" y="368364"/>
                  </a:moveTo>
                  <a:lnTo>
                    <a:pt x="805911" y="679386"/>
                  </a:lnTo>
                  <a:cubicBezTo>
                    <a:pt x="799026" y="691220"/>
                    <a:pt x="786367" y="698500"/>
                    <a:pt x="772676" y="698500"/>
                  </a:cubicBezTo>
                  <a:lnTo>
                    <a:pt x="219349" y="698500"/>
                  </a:lnTo>
                  <a:cubicBezTo>
                    <a:pt x="205658" y="698500"/>
                    <a:pt x="192999" y="691220"/>
                    <a:pt x="186114" y="679386"/>
                  </a:cubicBezTo>
                  <a:lnTo>
                    <a:pt x="5156" y="368364"/>
                  </a:lnTo>
                  <a:cubicBezTo>
                    <a:pt x="-1719" y="356549"/>
                    <a:pt x="-1719" y="341951"/>
                    <a:pt x="5156" y="330136"/>
                  </a:cubicBezTo>
                  <a:lnTo>
                    <a:pt x="186114" y="19114"/>
                  </a:lnTo>
                  <a:cubicBezTo>
                    <a:pt x="192999" y="7280"/>
                    <a:pt x="205658" y="0"/>
                    <a:pt x="219349" y="0"/>
                  </a:cubicBezTo>
                  <a:lnTo>
                    <a:pt x="772676" y="0"/>
                  </a:lnTo>
                  <a:cubicBezTo>
                    <a:pt x="786367" y="0"/>
                    <a:pt x="799026" y="7280"/>
                    <a:pt x="805911" y="19114"/>
                  </a:cubicBezTo>
                  <a:lnTo>
                    <a:pt x="986869" y="330136"/>
                  </a:lnTo>
                  <a:cubicBezTo>
                    <a:pt x="993744" y="341951"/>
                    <a:pt x="993744" y="356549"/>
                    <a:pt x="986869" y="368364"/>
                  </a:cubicBezTo>
                  <a:close/>
                </a:path>
              </a:pathLst>
            </a:custGeom>
            <a:blipFill>
              <a:blip r:embed="rId14"/>
              <a:stretch>
                <a:fillRect l="141" t="-20810" r="141" b="-2081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267251" y="1117925"/>
            <a:ext cx="3574239" cy="1038552"/>
          </a:xfrm>
          <a:custGeom>
            <a:avLst/>
            <a:gdLst/>
            <a:ahLst/>
            <a:cxnLst/>
            <a:rect l="l" t="t" r="r" b="b"/>
            <a:pathLst>
              <a:path w="3574239" h="1038552">
                <a:moveTo>
                  <a:pt x="0" y="0"/>
                </a:moveTo>
                <a:lnTo>
                  <a:pt x="3574239" y="0"/>
                </a:lnTo>
                <a:lnTo>
                  <a:pt x="3574239" y="1038552"/>
                </a:lnTo>
                <a:lnTo>
                  <a:pt x="0" y="103855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3" name="TextBox 33"/>
          <p:cNvSpPr txBox="1"/>
          <p:nvPr/>
        </p:nvSpPr>
        <p:spPr>
          <a:xfrm>
            <a:off x="1174750" y="4066171"/>
            <a:ext cx="8159750" cy="2448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00"/>
              </a:lnSpc>
            </a:pPr>
            <a:r>
              <a:rPr lang="en-US" sz="9400" dirty="0" err="1">
                <a:solidFill>
                  <a:srgbClr val="2121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ConectaPro</a:t>
            </a:r>
            <a:r>
              <a:rPr lang="en-US" sz="9400" dirty="0">
                <a:solidFill>
                  <a:srgbClr val="2121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Guatemala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74750" y="8772525"/>
            <a:ext cx="4904101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 dirty="0" err="1">
                <a:solidFill>
                  <a:srgbClr val="212121"/>
                </a:solidFill>
                <a:latin typeface="Lato Bold"/>
                <a:ea typeface="Lato Bold"/>
                <a:cs typeface="Lato Bold"/>
                <a:sym typeface="Lato Bold"/>
              </a:rPr>
              <a:t>Fecha</a:t>
            </a:r>
            <a:r>
              <a:rPr lang="en-US" sz="2500" b="1" dirty="0">
                <a:solidFill>
                  <a:srgbClr val="212121"/>
                </a:solidFill>
                <a:latin typeface="Lato Bold"/>
                <a:ea typeface="Lato Bold"/>
                <a:cs typeface="Lato Bold"/>
                <a:sym typeface="Lato Bold"/>
              </a:rPr>
              <a:t>: </a:t>
            </a:r>
            <a:r>
              <a:rPr lang="en-US" sz="2500" dirty="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06 </a:t>
            </a:r>
            <a:r>
              <a:rPr lang="en-US" sz="2500" dirty="0" err="1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Diciembre</a:t>
            </a:r>
            <a:r>
              <a:rPr lang="en-US" sz="2500" dirty="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 2025</a:t>
            </a:r>
          </a:p>
          <a:p>
            <a:pPr algn="l">
              <a:lnSpc>
                <a:spcPts val="3500"/>
              </a:lnSpc>
            </a:pPr>
            <a:r>
              <a:rPr lang="en-US" sz="2500" b="1" dirty="0" err="1">
                <a:solidFill>
                  <a:srgbClr val="212121"/>
                </a:solidFill>
                <a:latin typeface="Lato Bold"/>
                <a:ea typeface="Lato Bold"/>
                <a:cs typeface="Lato Bold"/>
                <a:sym typeface="Lato Bold"/>
              </a:rPr>
              <a:t>Presentado</a:t>
            </a:r>
            <a:r>
              <a:rPr lang="en-US" sz="2500" b="1" dirty="0">
                <a:solidFill>
                  <a:srgbClr val="212121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2500" b="1" dirty="0" err="1">
                <a:solidFill>
                  <a:srgbClr val="212121"/>
                </a:solidFill>
                <a:latin typeface="Lato Bold"/>
                <a:ea typeface="Lato Bold"/>
                <a:cs typeface="Lato Bold"/>
                <a:sym typeface="Lato Bold"/>
              </a:rPr>
              <a:t>por</a:t>
            </a:r>
            <a:r>
              <a:rPr lang="en-US" sz="2500" b="1" dirty="0">
                <a:solidFill>
                  <a:srgbClr val="212121"/>
                </a:solidFill>
                <a:latin typeface="Lato Bold"/>
                <a:ea typeface="Lato Bold"/>
                <a:cs typeface="Lato Bold"/>
                <a:sym typeface="Lato Bold"/>
              </a:rPr>
              <a:t>:</a:t>
            </a:r>
            <a:r>
              <a:rPr lang="en-US" sz="2500" dirty="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 Luis Quan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-2620255" y="-103685"/>
            <a:ext cx="10399005" cy="10281761"/>
            <a:chOff x="0" y="0"/>
            <a:chExt cx="406400" cy="401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401818"/>
            </a:xfrm>
            <a:custGeom>
              <a:avLst/>
              <a:gdLst/>
              <a:ahLst/>
              <a:cxnLst/>
              <a:rect l="l" t="t" r="r" b="b"/>
              <a:pathLst>
                <a:path w="406400" h="401818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341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10492175" y="6448902"/>
            <a:ext cx="15839091" cy="8353315"/>
            <a:chOff x="0" y="0"/>
            <a:chExt cx="1324457" cy="698500"/>
          </a:xfrm>
        </p:grpSpPr>
        <p:sp>
          <p:nvSpPr>
            <p:cNvPr id="7" name="Freeform 7"/>
            <p:cNvSpPr/>
            <p:nvPr/>
          </p:nvSpPr>
          <p:spPr>
            <a:xfrm>
              <a:off x="1978" y="0"/>
              <a:ext cx="1320501" cy="698500"/>
            </a:xfrm>
            <a:custGeom>
              <a:avLst/>
              <a:gdLst/>
              <a:ahLst/>
              <a:cxnLst/>
              <a:rect l="l" t="t" r="r" b="b"/>
              <a:pathLst>
                <a:path w="1320501" h="698500">
                  <a:moveTo>
                    <a:pt x="1318792" y="355587"/>
                  </a:moveTo>
                  <a:lnTo>
                    <a:pt x="1122966" y="692163"/>
                  </a:lnTo>
                  <a:cubicBezTo>
                    <a:pt x="1120683" y="696086"/>
                    <a:pt x="1116486" y="698500"/>
                    <a:pt x="1111947" y="698500"/>
                  </a:cubicBezTo>
                  <a:lnTo>
                    <a:pt x="208554" y="698500"/>
                  </a:lnTo>
                  <a:cubicBezTo>
                    <a:pt x="204015" y="698500"/>
                    <a:pt x="199818" y="696086"/>
                    <a:pt x="197535" y="692163"/>
                  </a:cubicBezTo>
                  <a:lnTo>
                    <a:pt x="1709" y="355587"/>
                  </a:lnTo>
                  <a:cubicBezTo>
                    <a:pt x="-570" y="351670"/>
                    <a:pt x="-570" y="346830"/>
                    <a:pt x="1709" y="342913"/>
                  </a:cubicBezTo>
                  <a:lnTo>
                    <a:pt x="197535" y="6337"/>
                  </a:lnTo>
                  <a:cubicBezTo>
                    <a:pt x="199818" y="2414"/>
                    <a:pt x="204015" y="0"/>
                    <a:pt x="208554" y="0"/>
                  </a:cubicBezTo>
                  <a:lnTo>
                    <a:pt x="1111947" y="0"/>
                  </a:lnTo>
                  <a:cubicBezTo>
                    <a:pt x="1116486" y="0"/>
                    <a:pt x="1120683" y="2414"/>
                    <a:pt x="1122966" y="6337"/>
                  </a:cubicBezTo>
                  <a:lnTo>
                    <a:pt x="1318792" y="342913"/>
                  </a:lnTo>
                  <a:cubicBezTo>
                    <a:pt x="1321071" y="346830"/>
                    <a:pt x="1321071" y="351670"/>
                    <a:pt x="1318792" y="355587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4456247" y="-589423"/>
            <a:ext cx="11838246" cy="9805715"/>
            <a:chOff x="0" y="0"/>
            <a:chExt cx="485107" cy="401818"/>
          </a:xfrm>
        </p:grpSpPr>
        <p:sp>
          <p:nvSpPr>
            <p:cNvPr id="10" name="Freeform 10"/>
            <p:cNvSpPr/>
            <p:nvPr/>
          </p:nvSpPr>
          <p:spPr>
            <a:xfrm>
              <a:off x="12592" y="0"/>
              <a:ext cx="459922" cy="401818"/>
            </a:xfrm>
            <a:custGeom>
              <a:avLst/>
              <a:gdLst/>
              <a:ahLst/>
              <a:cxnLst/>
              <a:rect l="l" t="t" r="r" b="b"/>
              <a:pathLst>
                <a:path w="459922" h="401818">
                  <a:moveTo>
                    <a:pt x="223307" y="0"/>
                  </a:moveTo>
                  <a:lnTo>
                    <a:pt x="439816" y="0"/>
                  </a:lnTo>
                  <a:cubicBezTo>
                    <a:pt x="446801" y="0"/>
                    <a:pt x="453285" y="3625"/>
                    <a:pt x="456944" y="9575"/>
                  </a:cubicBezTo>
                  <a:cubicBezTo>
                    <a:pt x="460602" y="15525"/>
                    <a:pt x="460911" y="22947"/>
                    <a:pt x="457759" y="29180"/>
                  </a:cubicBezTo>
                  <a:lnTo>
                    <a:pt x="284071" y="372638"/>
                  </a:lnTo>
                  <a:cubicBezTo>
                    <a:pt x="275021" y="390535"/>
                    <a:pt x="256671" y="401818"/>
                    <a:pt x="236616" y="401818"/>
                  </a:cubicBezTo>
                  <a:lnTo>
                    <a:pt x="20107" y="401818"/>
                  </a:lnTo>
                  <a:cubicBezTo>
                    <a:pt x="13122" y="401818"/>
                    <a:pt x="6638" y="398193"/>
                    <a:pt x="2979" y="392243"/>
                  </a:cubicBezTo>
                  <a:cubicBezTo>
                    <a:pt x="-679" y="386293"/>
                    <a:pt x="-988" y="378871"/>
                    <a:pt x="2164" y="372638"/>
                  </a:cubicBezTo>
                  <a:lnTo>
                    <a:pt x="175852" y="29180"/>
                  </a:lnTo>
                  <a:cubicBezTo>
                    <a:pt x="184902" y="11283"/>
                    <a:pt x="203252" y="0"/>
                    <a:pt x="223307" y="0"/>
                  </a:cubicBezTo>
                  <a:close/>
                </a:path>
              </a:pathLst>
            </a:custGeom>
            <a:solidFill>
              <a:srgbClr val="1D4D1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66675"/>
              <a:ext cx="281907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-1016880" y="9651350"/>
            <a:ext cx="4035505" cy="818745"/>
            <a:chOff x="0" y="0"/>
            <a:chExt cx="5380674" cy="1091660"/>
          </a:xfrm>
        </p:grpSpPr>
        <p:sp>
          <p:nvSpPr>
            <p:cNvPr id="13" name="Freeform 13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-2082884" y="-1416578"/>
            <a:ext cx="4307273" cy="3015761"/>
            <a:chOff x="0" y="0"/>
            <a:chExt cx="505660" cy="354041"/>
          </a:xfrm>
        </p:grpSpPr>
        <p:sp>
          <p:nvSpPr>
            <p:cNvPr id="16" name="Freeform 16"/>
            <p:cNvSpPr/>
            <p:nvPr/>
          </p:nvSpPr>
          <p:spPr>
            <a:xfrm>
              <a:off x="26481" y="0"/>
              <a:ext cx="452698" cy="354041"/>
            </a:xfrm>
            <a:custGeom>
              <a:avLst/>
              <a:gdLst/>
              <a:ahLst/>
              <a:cxnLst/>
              <a:rect l="l" t="t" r="r" b="b"/>
              <a:pathLst>
                <a:path w="452698" h="354041">
                  <a:moveTo>
                    <a:pt x="239628" y="0"/>
                  </a:moveTo>
                  <a:lnTo>
                    <a:pt x="416270" y="0"/>
                  </a:lnTo>
                  <a:cubicBezTo>
                    <a:pt x="429268" y="0"/>
                    <a:pt x="441281" y="6926"/>
                    <a:pt x="447795" y="18174"/>
                  </a:cubicBezTo>
                  <a:cubicBezTo>
                    <a:pt x="454308" y="29422"/>
                    <a:pt x="454334" y="43288"/>
                    <a:pt x="447864" y="54561"/>
                  </a:cubicBezTo>
                  <a:lnTo>
                    <a:pt x="307295" y="299480"/>
                  </a:lnTo>
                  <a:cubicBezTo>
                    <a:pt x="287924" y="333229"/>
                    <a:pt x="251983" y="354041"/>
                    <a:pt x="213070" y="354041"/>
                  </a:cubicBezTo>
                  <a:lnTo>
                    <a:pt x="36428" y="354041"/>
                  </a:lnTo>
                  <a:cubicBezTo>
                    <a:pt x="23430" y="354041"/>
                    <a:pt x="11417" y="347115"/>
                    <a:pt x="4904" y="335867"/>
                  </a:cubicBezTo>
                  <a:cubicBezTo>
                    <a:pt x="-1609" y="324619"/>
                    <a:pt x="-1636" y="310753"/>
                    <a:pt x="4834" y="299480"/>
                  </a:cubicBezTo>
                  <a:lnTo>
                    <a:pt x="145404" y="54561"/>
                  </a:lnTo>
                  <a:cubicBezTo>
                    <a:pt x="164774" y="20812"/>
                    <a:pt x="200715" y="0"/>
                    <a:pt x="239628" y="0"/>
                  </a:cubicBezTo>
                  <a:close/>
                </a:path>
              </a:pathLst>
            </a:custGeom>
            <a:solidFill>
              <a:srgbClr val="1D7363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66675"/>
              <a:ext cx="302460" cy="42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-10800000">
            <a:off x="-378756" y="-275047"/>
            <a:ext cx="1118845" cy="911859"/>
          </a:xfrm>
          <a:custGeom>
            <a:avLst/>
            <a:gdLst/>
            <a:ahLst/>
            <a:cxnLst/>
            <a:rect l="l" t="t" r="r" b="b"/>
            <a:pathLst>
              <a:path w="1118845" h="911859">
                <a:moveTo>
                  <a:pt x="0" y="0"/>
                </a:moveTo>
                <a:lnTo>
                  <a:pt x="1118845" y="0"/>
                </a:lnTo>
                <a:lnTo>
                  <a:pt x="1118845" y="911859"/>
                </a:lnTo>
                <a:lnTo>
                  <a:pt x="0" y="911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14051209" y="10009713"/>
            <a:ext cx="7315200" cy="707451"/>
          </a:xfrm>
          <a:custGeom>
            <a:avLst/>
            <a:gdLst/>
            <a:ahLst/>
            <a:cxnLst/>
            <a:rect l="l" t="t" r="r" b="b"/>
            <a:pathLst>
              <a:path w="7315200" h="707451">
                <a:moveTo>
                  <a:pt x="0" y="0"/>
                </a:moveTo>
                <a:lnTo>
                  <a:pt x="7315200" y="0"/>
                </a:lnTo>
                <a:lnTo>
                  <a:pt x="7315200" y="707451"/>
                </a:lnTo>
                <a:lnTo>
                  <a:pt x="0" y="7074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19596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7350708" y="4583204"/>
            <a:ext cx="500647" cy="438066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64898" y="89740"/>
              <a:ext cx="683004" cy="621460"/>
            </a:xfrm>
            <a:custGeom>
              <a:avLst/>
              <a:gdLst/>
              <a:ahLst/>
              <a:cxnLst/>
              <a:rect l="l" t="t" r="r" b="b"/>
              <a:pathLst>
                <a:path w="683004" h="621460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2E7D32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7350708" y="7277358"/>
            <a:ext cx="500647" cy="438066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64898" y="89740"/>
              <a:ext cx="683004" cy="621460"/>
            </a:xfrm>
            <a:custGeom>
              <a:avLst/>
              <a:gdLst/>
              <a:ahLst/>
              <a:cxnLst/>
              <a:rect l="l" t="t" r="r" b="b"/>
              <a:pathLst>
                <a:path w="683004" h="621460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2E7D32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436483" y="-2840784"/>
            <a:ext cx="5114374" cy="4395165"/>
            <a:chOff x="0" y="0"/>
            <a:chExt cx="812800" cy="698500"/>
          </a:xfrm>
        </p:grpSpPr>
        <p:sp>
          <p:nvSpPr>
            <p:cNvPr id="27" name="Freeform 27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6809791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0" name="Freeform 30"/>
          <p:cNvSpPr/>
          <p:nvPr/>
        </p:nvSpPr>
        <p:spPr>
          <a:xfrm rot="-5400000">
            <a:off x="17259300" y="7096804"/>
            <a:ext cx="2057400" cy="807530"/>
          </a:xfrm>
          <a:custGeom>
            <a:avLst/>
            <a:gdLst/>
            <a:ahLst/>
            <a:cxnLst/>
            <a:rect l="l" t="t" r="r" b="b"/>
            <a:pathLst>
              <a:path w="2057400" h="807530">
                <a:moveTo>
                  <a:pt x="0" y="0"/>
                </a:moveTo>
                <a:lnTo>
                  <a:pt x="2057400" y="0"/>
                </a:lnTo>
                <a:lnTo>
                  <a:pt x="2057400" y="807530"/>
                </a:lnTo>
                <a:lnTo>
                  <a:pt x="0" y="8075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1" name="Freeform 31"/>
          <p:cNvSpPr/>
          <p:nvPr/>
        </p:nvSpPr>
        <p:spPr>
          <a:xfrm>
            <a:off x="10193891" y="-3622115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2" name="Freeform 32"/>
          <p:cNvSpPr/>
          <p:nvPr/>
        </p:nvSpPr>
        <p:spPr>
          <a:xfrm>
            <a:off x="-2381563" y="3206674"/>
            <a:ext cx="7107908" cy="6530391"/>
          </a:xfrm>
          <a:custGeom>
            <a:avLst/>
            <a:gdLst/>
            <a:ahLst/>
            <a:cxnLst/>
            <a:rect l="l" t="t" r="r" b="b"/>
            <a:pathLst>
              <a:path w="7107908" h="6530391">
                <a:moveTo>
                  <a:pt x="0" y="0"/>
                </a:moveTo>
                <a:lnTo>
                  <a:pt x="7107908" y="0"/>
                </a:lnTo>
                <a:lnTo>
                  <a:pt x="7107908" y="6530390"/>
                </a:lnTo>
                <a:lnTo>
                  <a:pt x="0" y="65303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6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3" name="Group 33"/>
          <p:cNvGrpSpPr/>
          <p:nvPr/>
        </p:nvGrpSpPr>
        <p:grpSpPr>
          <a:xfrm>
            <a:off x="-4965726" y="-598965"/>
            <a:ext cx="11977611" cy="9544221"/>
            <a:chOff x="0" y="0"/>
            <a:chExt cx="504050" cy="401646"/>
          </a:xfrm>
        </p:grpSpPr>
        <p:sp>
          <p:nvSpPr>
            <p:cNvPr id="34" name="Freeform 34"/>
            <p:cNvSpPr/>
            <p:nvPr/>
          </p:nvSpPr>
          <p:spPr>
            <a:xfrm>
              <a:off x="12450" y="0"/>
              <a:ext cx="479150" cy="401646"/>
            </a:xfrm>
            <a:custGeom>
              <a:avLst/>
              <a:gdLst/>
              <a:ahLst/>
              <a:cxnLst/>
              <a:rect l="l" t="t" r="r" b="b"/>
              <a:pathLst>
                <a:path w="479150" h="401646">
                  <a:moveTo>
                    <a:pt x="223068" y="0"/>
                  </a:moveTo>
                  <a:lnTo>
                    <a:pt x="459281" y="0"/>
                  </a:lnTo>
                  <a:cubicBezTo>
                    <a:pt x="466184" y="0"/>
                    <a:pt x="472592" y="3583"/>
                    <a:pt x="476207" y="9463"/>
                  </a:cubicBezTo>
                  <a:cubicBezTo>
                    <a:pt x="479822" y="15343"/>
                    <a:pt x="480126" y="22678"/>
                    <a:pt x="477010" y="28838"/>
                  </a:cubicBezTo>
                  <a:lnTo>
                    <a:pt x="302989" y="372808"/>
                  </a:lnTo>
                  <a:cubicBezTo>
                    <a:pt x="294041" y="390496"/>
                    <a:pt x="275904" y="401646"/>
                    <a:pt x="256081" y="401646"/>
                  </a:cubicBezTo>
                  <a:lnTo>
                    <a:pt x="19868" y="401646"/>
                  </a:lnTo>
                  <a:cubicBezTo>
                    <a:pt x="12966" y="401646"/>
                    <a:pt x="6558" y="398063"/>
                    <a:pt x="2943" y="392183"/>
                  </a:cubicBezTo>
                  <a:cubicBezTo>
                    <a:pt x="-673" y="386303"/>
                    <a:pt x="-977" y="378968"/>
                    <a:pt x="2140" y="372808"/>
                  </a:cubicBezTo>
                  <a:lnTo>
                    <a:pt x="176160" y="28838"/>
                  </a:lnTo>
                  <a:cubicBezTo>
                    <a:pt x="185109" y="11150"/>
                    <a:pt x="203246" y="0"/>
                    <a:pt x="223068" y="0"/>
                  </a:cubicBezTo>
                  <a:close/>
                </a:path>
              </a:pathLst>
            </a:custGeom>
            <a:blipFill>
              <a:blip r:embed="rId17"/>
              <a:stretch>
                <a:fillRect l="-986" t="-10825" r="-986" b="-10825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121497" y="2418214"/>
            <a:ext cx="7902658" cy="1155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63"/>
              </a:lnSpc>
            </a:pPr>
            <a:r>
              <a:rPr lang="en-US" sz="7881">
                <a:solidFill>
                  <a:srgbClr val="2121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Problema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121497" y="7201116"/>
            <a:ext cx="630511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12121"/>
                </a:solidFill>
                <a:latin typeface="Raleway Bold"/>
                <a:ea typeface="Raleway Bold"/>
                <a:cs typeface="Raleway Bold"/>
                <a:sym typeface="Raleway Bold"/>
              </a:rPr>
              <a:t>Proceso de búsqueda ineficiente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37249" y="4240262"/>
            <a:ext cx="7435662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12121"/>
                </a:solidFill>
                <a:latin typeface="Raleway Bold"/>
                <a:ea typeface="Raleway Bold"/>
                <a:cs typeface="Raleway Bold"/>
                <a:sym typeface="Raleway Bold"/>
              </a:rPr>
              <a:t>Dificultad para encontrar profesionales confiables</a:t>
            </a:r>
          </a:p>
        </p:txBody>
      </p:sp>
      <p:grpSp>
        <p:nvGrpSpPr>
          <p:cNvPr id="38" name="Group 38"/>
          <p:cNvGrpSpPr/>
          <p:nvPr/>
        </p:nvGrpSpPr>
        <p:grpSpPr>
          <a:xfrm rot="5400000">
            <a:off x="7350708" y="6062253"/>
            <a:ext cx="500647" cy="438066"/>
            <a:chOff x="0" y="0"/>
            <a:chExt cx="812800" cy="711200"/>
          </a:xfrm>
        </p:grpSpPr>
        <p:sp>
          <p:nvSpPr>
            <p:cNvPr id="39" name="Freeform 39"/>
            <p:cNvSpPr/>
            <p:nvPr/>
          </p:nvSpPr>
          <p:spPr>
            <a:xfrm>
              <a:off x="64898" y="89740"/>
              <a:ext cx="683004" cy="621460"/>
            </a:xfrm>
            <a:custGeom>
              <a:avLst/>
              <a:gdLst/>
              <a:ahLst/>
              <a:cxnLst/>
              <a:rect l="l" t="t" r="r" b="b"/>
              <a:pathLst>
                <a:path w="683004" h="621460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2E7D32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8121497" y="6007734"/>
            <a:ext cx="630511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12121"/>
                </a:solidFill>
                <a:latin typeface="Raleway Bold"/>
                <a:ea typeface="Raleway Bold"/>
                <a:cs typeface="Raleway Bold"/>
                <a:sym typeface="Raleway Bold"/>
              </a:rPr>
              <a:t>Profesionales sin presencia digital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1524460" y="3964165"/>
            <a:ext cx="500647" cy="438066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64898" y="89740"/>
              <a:ext cx="683004" cy="621460"/>
            </a:xfrm>
            <a:custGeom>
              <a:avLst/>
              <a:gdLst/>
              <a:ahLst/>
              <a:cxnLst/>
              <a:rect l="l" t="t" r="r" b="b"/>
              <a:pathLst>
                <a:path w="683004" h="621460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2E7D32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524460" y="4872610"/>
            <a:ext cx="500647" cy="438066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64898" y="89740"/>
              <a:ext cx="683004" cy="621460"/>
            </a:xfrm>
            <a:custGeom>
              <a:avLst/>
              <a:gdLst/>
              <a:ahLst/>
              <a:cxnLst/>
              <a:rect l="l" t="t" r="r" b="b"/>
              <a:pathLst>
                <a:path w="683004" h="621460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2E7D32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145818" y="-4163460"/>
            <a:ext cx="11145501" cy="9752314"/>
            <a:chOff x="0" y="0"/>
            <a:chExt cx="812800" cy="711200"/>
          </a:xfrm>
        </p:grpSpPr>
        <p:sp>
          <p:nvSpPr>
            <p:cNvPr id="10" name="Freeform 10"/>
            <p:cNvSpPr/>
            <p:nvPr/>
          </p:nvSpPr>
          <p:spPr>
            <a:xfrm>
              <a:off x="11661" y="16124"/>
              <a:ext cx="789479" cy="695076"/>
            </a:xfrm>
            <a:custGeom>
              <a:avLst/>
              <a:gdLst/>
              <a:ahLst/>
              <a:cxnLst/>
              <a:rect l="l" t="t" r="r" b="b"/>
              <a:pathLst>
                <a:path w="789479" h="695076">
                  <a:moveTo>
                    <a:pt x="408524" y="8000"/>
                  </a:moveTo>
                  <a:lnTo>
                    <a:pt x="787354" y="670952"/>
                  </a:lnTo>
                  <a:cubicBezTo>
                    <a:pt x="790206" y="675942"/>
                    <a:pt x="790185" y="682074"/>
                    <a:pt x="787300" y="687045"/>
                  </a:cubicBezTo>
                  <a:cubicBezTo>
                    <a:pt x="784415" y="692016"/>
                    <a:pt x="779102" y="695076"/>
                    <a:pt x="773354" y="695076"/>
                  </a:cubicBezTo>
                  <a:lnTo>
                    <a:pt x="16124" y="695076"/>
                  </a:lnTo>
                  <a:cubicBezTo>
                    <a:pt x="10376" y="695076"/>
                    <a:pt x="5063" y="692016"/>
                    <a:pt x="2178" y="687045"/>
                  </a:cubicBezTo>
                  <a:cubicBezTo>
                    <a:pt x="-707" y="682074"/>
                    <a:pt x="-728" y="675942"/>
                    <a:pt x="2124" y="670952"/>
                  </a:cubicBezTo>
                  <a:lnTo>
                    <a:pt x="380954" y="8000"/>
                  </a:lnTo>
                  <a:cubicBezTo>
                    <a:pt x="383781" y="3053"/>
                    <a:pt x="389041" y="0"/>
                    <a:pt x="394739" y="0"/>
                  </a:cubicBezTo>
                  <a:cubicBezTo>
                    <a:pt x="400437" y="0"/>
                    <a:pt x="405697" y="3053"/>
                    <a:pt x="408524" y="8000"/>
                  </a:cubicBezTo>
                  <a:close/>
                </a:path>
              </a:pathLst>
            </a:custGeom>
            <a:solidFill>
              <a:srgbClr val="1D4D1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0901112" y="-406136"/>
            <a:ext cx="4180138" cy="3657620"/>
            <a:chOff x="0" y="0"/>
            <a:chExt cx="812800" cy="711200"/>
          </a:xfrm>
        </p:grpSpPr>
        <p:sp>
          <p:nvSpPr>
            <p:cNvPr id="13" name="Freeform 13"/>
            <p:cNvSpPr/>
            <p:nvPr/>
          </p:nvSpPr>
          <p:spPr>
            <a:xfrm>
              <a:off x="31091" y="42992"/>
              <a:ext cx="750618" cy="668208"/>
            </a:xfrm>
            <a:custGeom>
              <a:avLst/>
              <a:gdLst/>
              <a:ahLst/>
              <a:cxnLst/>
              <a:rect l="l" t="t" r="r" b="b"/>
              <a:pathLst>
                <a:path w="750618" h="668208">
                  <a:moveTo>
                    <a:pt x="412064" y="21330"/>
                  </a:moveTo>
                  <a:lnTo>
                    <a:pt x="744954" y="603886"/>
                  </a:lnTo>
                  <a:cubicBezTo>
                    <a:pt x="752557" y="617192"/>
                    <a:pt x="752502" y="633540"/>
                    <a:pt x="744810" y="646795"/>
                  </a:cubicBezTo>
                  <a:cubicBezTo>
                    <a:pt x="737118" y="660050"/>
                    <a:pt x="722951" y="668208"/>
                    <a:pt x="707626" y="668208"/>
                  </a:cubicBezTo>
                  <a:lnTo>
                    <a:pt x="42992" y="668208"/>
                  </a:lnTo>
                  <a:cubicBezTo>
                    <a:pt x="27667" y="668208"/>
                    <a:pt x="13500" y="660050"/>
                    <a:pt x="5808" y="646795"/>
                  </a:cubicBezTo>
                  <a:cubicBezTo>
                    <a:pt x="-1884" y="633540"/>
                    <a:pt x="-1939" y="617192"/>
                    <a:pt x="5664" y="603886"/>
                  </a:cubicBezTo>
                  <a:lnTo>
                    <a:pt x="338554" y="21330"/>
                  </a:lnTo>
                  <a:cubicBezTo>
                    <a:pt x="346091" y="8140"/>
                    <a:pt x="360117" y="0"/>
                    <a:pt x="375309" y="0"/>
                  </a:cubicBezTo>
                  <a:cubicBezTo>
                    <a:pt x="390501" y="0"/>
                    <a:pt x="404527" y="8140"/>
                    <a:pt x="412064" y="21330"/>
                  </a:cubicBezTo>
                  <a:close/>
                </a:path>
              </a:pathLst>
            </a:custGeom>
            <a:solidFill>
              <a:srgbClr val="2E7D32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968514" y="2989577"/>
            <a:ext cx="8794187" cy="7694914"/>
            <a:chOff x="0" y="0"/>
            <a:chExt cx="812800" cy="711200"/>
          </a:xfrm>
        </p:grpSpPr>
        <p:sp>
          <p:nvSpPr>
            <p:cNvPr id="16" name="Freeform 16"/>
            <p:cNvSpPr/>
            <p:nvPr/>
          </p:nvSpPr>
          <p:spPr>
            <a:xfrm>
              <a:off x="14778" y="20435"/>
              <a:ext cx="783243" cy="690765"/>
            </a:xfrm>
            <a:custGeom>
              <a:avLst/>
              <a:gdLst/>
              <a:ahLst/>
              <a:cxnLst/>
              <a:rect l="l" t="t" r="r" b="b"/>
              <a:pathLst>
                <a:path w="783243" h="690765">
                  <a:moveTo>
                    <a:pt x="409093" y="10139"/>
                  </a:moveTo>
                  <a:lnTo>
                    <a:pt x="780551" y="660191"/>
                  </a:lnTo>
                  <a:cubicBezTo>
                    <a:pt x="784165" y="666516"/>
                    <a:pt x="784139" y="674286"/>
                    <a:pt x="780483" y="680587"/>
                  </a:cubicBezTo>
                  <a:cubicBezTo>
                    <a:pt x="776827" y="686887"/>
                    <a:pt x="770093" y="690765"/>
                    <a:pt x="762808" y="690765"/>
                  </a:cubicBezTo>
                  <a:lnTo>
                    <a:pt x="20436" y="690765"/>
                  </a:lnTo>
                  <a:cubicBezTo>
                    <a:pt x="13151" y="690765"/>
                    <a:pt x="6417" y="686887"/>
                    <a:pt x="2761" y="680587"/>
                  </a:cubicBezTo>
                  <a:cubicBezTo>
                    <a:pt x="-895" y="674286"/>
                    <a:pt x="-921" y="666516"/>
                    <a:pt x="2693" y="660191"/>
                  </a:cubicBezTo>
                  <a:lnTo>
                    <a:pt x="374151" y="10139"/>
                  </a:lnTo>
                  <a:cubicBezTo>
                    <a:pt x="377734" y="3870"/>
                    <a:pt x="384401" y="0"/>
                    <a:pt x="391622" y="0"/>
                  </a:cubicBezTo>
                  <a:cubicBezTo>
                    <a:pt x="398843" y="0"/>
                    <a:pt x="405510" y="3870"/>
                    <a:pt x="409093" y="10139"/>
                  </a:cubicBezTo>
                  <a:close/>
                </a:path>
              </a:pathLst>
            </a:custGeom>
            <a:solidFill>
              <a:srgbClr val="1D4D1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145818" y="7617932"/>
            <a:ext cx="3885376" cy="3399704"/>
            <a:chOff x="0" y="0"/>
            <a:chExt cx="812800" cy="711200"/>
          </a:xfrm>
        </p:grpSpPr>
        <p:sp>
          <p:nvSpPr>
            <p:cNvPr id="19" name="Freeform 19"/>
            <p:cNvSpPr/>
            <p:nvPr/>
          </p:nvSpPr>
          <p:spPr>
            <a:xfrm>
              <a:off x="33450" y="46254"/>
              <a:ext cx="745901" cy="664946"/>
            </a:xfrm>
            <a:custGeom>
              <a:avLst/>
              <a:gdLst/>
              <a:ahLst/>
              <a:cxnLst/>
              <a:rect l="l" t="t" r="r" b="b"/>
              <a:pathLst>
                <a:path w="745901" h="664946">
                  <a:moveTo>
                    <a:pt x="412494" y="22948"/>
                  </a:moveTo>
                  <a:lnTo>
                    <a:pt x="739806" y="595744"/>
                  </a:lnTo>
                  <a:cubicBezTo>
                    <a:pt x="747987" y="610060"/>
                    <a:pt x="747928" y="627648"/>
                    <a:pt x="739652" y="641908"/>
                  </a:cubicBezTo>
                  <a:cubicBezTo>
                    <a:pt x="731376" y="656169"/>
                    <a:pt x="716135" y="664946"/>
                    <a:pt x="699647" y="664946"/>
                  </a:cubicBezTo>
                  <a:lnTo>
                    <a:pt x="46253" y="664946"/>
                  </a:lnTo>
                  <a:cubicBezTo>
                    <a:pt x="29765" y="664946"/>
                    <a:pt x="14524" y="656169"/>
                    <a:pt x="6248" y="641908"/>
                  </a:cubicBezTo>
                  <a:cubicBezTo>
                    <a:pt x="-2028" y="627648"/>
                    <a:pt x="-2087" y="610060"/>
                    <a:pt x="6094" y="595744"/>
                  </a:cubicBezTo>
                  <a:lnTo>
                    <a:pt x="333406" y="22948"/>
                  </a:lnTo>
                  <a:cubicBezTo>
                    <a:pt x="341515" y="8757"/>
                    <a:pt x="356606" y="0"/>
                    <a:pt x="372950" y="0"/>
                  </a:cubicBezTo>
                  <a:cubicBezTo>
                    <a:pt x="389294" y="0"/>
                    <a:pt x="404385" y="8757"/>
                    <a:pt x="412494" y="22948"/>
                  </a:cubicBezTo>
                  <a:close/>
                </a:path>
              </a:pathLst>
            </a:custGeom>
            <a:solidFill>
              <a:srgbClr val="2E7D32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465592" y="9702769"/>
            <a:ext cx="2021342" cy="793377"/>
          </a:xfrm>
          <a:custGeom>
            <a:avLst/>
            <a:gdLst/>
            <a:ahLst/>
            <a:cxnLst/>
            <a:rect l="l" t="t" r="r" b="b"/>
            <a:pathLst>
              <a:path w="2021342" h="793377">
                <a:moveTo>
                  <a:pt x="0" y="0"/>
                </a:moveTo>
                <a:lnTo>
                  <a:pt x="2021342" y="0"/>
                </a:lnTo>
                <a:lnTo>
                  <a:pt x="2021342" y="793376"/>
                </a:lnTo>
                <a:lnTo>
                  <a:pt x="0" y="79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22" name="Group 22"/>
          <p:cNvGrpSpPr/>
          <p:nvPr/>
        </p:nvGrpSpPr>
        <p:grpSpPr>
          <a:xfrm>
            <a:off x="15630370" y="303325"/>
            <a:ext cx="4035505" cy="818745"/>
            <a:chOff x="0" y="0"/>
            <a:chExt cx="5380674" cy="1091660"/>
          </a:xfrm>
        </p:grpSpPr>
        <p:sp>
          <p:nvSpPr>
            <p:cNvPr id="23" name="Freeform 23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7198614" y="9720423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8" y="0"/>
                </a:lnTo>
                <a:lnTo>
                  <a:pt x="899018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6" name="Freeform 26"/>
          <p:cNvSpPr/>
          <p:nvPr/>
        </p:nvSpPr>
        <p:spPr>
          <a:xfrm rot="-2199196" flipH="1">
            <a:off x="-1587894" y="-1960574"/>
            <a:ext cx="3285470" cy="3108876"/>
          </a:xfrm>
          <a:custGeom>
            <a:avLst/>
            <a:gdLst/>
            <a:ahLst/>
            <a:cxnLst/>
            <a:rect l="l" t="t" r="r" b="b"/>
            <a:pathLst>
              <a:path w="3285470" h="3108876">
                <a:moveTo>
                  <a:pt x="3285469" y="0"/>
                </a:moveTo>
                <a:lnTo>
                  <a:pt x="0" y="0"/>
                </a:lnTo>
                <a:lnTo>
                  <a:pt x="0" y="3108876"/>
                </a:lnTo>
                <a:lnTo>
                  <a:pt x="3285469" y="3108876"/>
                </a:lnTo>
                <a:lnTo>
                  <a:pt x="3285469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7" name="Freeform 27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8" name="Freeform 28"/>
          <p:cNvSpPr/>
          <p:nvPr/>
        </p:nvSpPr>
        <p:spPr>
          <a:xfrm>
            <a:off x="10261262" y="-3729574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9" name="Freeform 29"/>
          <p:cNvSpPr/>
          <p:nvPr/>
        </p:nvSpPr>
        <p:spPr>
          <a:xfrm>
            <a:off x="9368773" y="1422674"/>
            <a:ext cx="8279350" cy="7606653"/>
          </a:xfrm>
          <a:custGeom>
            <a:avLst/>
            <a:gdLst/>
            <a:ahLst/>
            <a:cxnLst/>
            <a:rect l="l" t="t" r="r" b="b"/>
            <a:pathLst>
              <a:path w="8279350" h="7606653">
                <a:moveTo>
                  <a:pt x="0" y="0"/>
                </a:moveTo>
                <a:lnTo>
                  <a:pt x="8279350" y="0"/>
                </a:lnTo>
                <a:lnTo>
                  <a:pt x="8279350" y="7606653"/>
                </a:lnTo>
                <a:lnTo>
                  <a:pt x="0" y="76066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9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30" name="Group 30"/>
          <p:cNvGrpSpPr/>
          <p:nvPr/>
        </p:nvGrpSpPr>
        <p:grpSpPr>
          <a:xfrm>
            <a:off x="9953798" y="1422674"/>
            <a:ext cx="11520205" cy="7606653"/>
            <a:chOff x="0" y="0"/>
            <a:chExt cx="1057872" cy="698500"/>
          </a:xfrm>
        </p:grpSpPr>
        <p:sp>
          <p:nvSpPr>
            <p:cNvPr id="31" name="Freeform 31"/>
            <p:cNvSpPr/>
            <p:nvPr/>
          </p:nvSpPr>
          <p:spPr>
            <a:xfrm>
              <a:off x="7251" y="0"/>
              <a:ext cx="1043370" cy="698500"/>
            </a:xfrm>
            <a:custGeom>
              <a:avLst/>
              <a:gdLst/>
              <a:ahLst/>
              <a:cxnLst/>
              <a:rect l="l" t="t" r="r" b="b"/>
              <a:pathLst>
                <a:path w="1043370" h="698500">
                  <a:moveTo>
                    <a:pt x="1037102" y="372485"/>
                  </a:moveTo>
                  <a:lnTo>
                    <a:pt x="860939" y="675265"/>
                  </a:lnTo>
                  <a:cubicBezTo>
                    <a:pt x="852570" y="689650"/>
                    <a:pt x="837182" y="698500"/>
                    <a:pt x="820540" y="698500"/>
                  </a:cubicBezTo>
                  <a:lnTo>
                    <a:pt x="222830" y="698500"/>
                  </a:lnTo>
                  <a:cubicBezTo>
                    <a:pt x="206187" y="698500"/>
                    <a:pt x="190800" y="689650"/>
                    <a:pt x="182431" y="675265"/>
                  </a:cubicBezTo>
                  <a:lnTo>
                    <a:pt x="6267" y="372485"/>
                  </a:lnTo>
                  <a:cubicBezTo>
                    <a:pt x="-2089" y="358122"/>
                    <a:pt x="-2089" y="340378"/>
                    <a:pt x="6267" y="326015"/>
                  </a:cubicBezTo>
                  <a:lnTo>
                    <a:pt x="182431" y="23235"/>
                  </a:lnTo>
                  <a:cubicBezTo>
                    <a:pt x="190800" y="8850"/>
                    <a:pt x="206187" y="0"/>
                    <a:pt x="222830" y="0"/>
                  </a:cubicBezTo>
                  <a:lnTo>
                    <a:pt x="820540" y="0"/>
                  </a:lnTo>
                  <a:cubicBezTo>
                    <a:pt x="837182" y="0"/>
                    <a:pt x="852570" y="8850"/>
                    <a:pt x="860939" y="23235"/>
                  </a:cubicBezTo>
                  <a:lnTo>
                    <a:pt x="1037102" y="326015"/>
                  </a:lnTo>
                  <a:cubicBezTo>
                    <a:pt x="1045459" y="340378"/>
                    <a:pt x="1045459" y="358122"/>
                    <a:pt x="1037102" y="372485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4300" y="-66675"/>
              <a:ext cx="829272" cy="765175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261262" y="1686901"/>
            <a:ext cx="9096768" cy="7078198"/>
            <a:chOff x="0" y="0"/>
            <a:chExt cx="897699" cy="698500"/>
          </a:xfrm>
        </p:grpSpPr>
        <p:sp>
          <p:nvSpPr>
            <p:cNvPr id="34" name="Freeform 34"/>
            <p:cNvSpPr/>
            <p:nvPr/>
          </p:nvSpPr>
          <p:spPr>
            <a:xfrm>
              <a:off x="6887" y="0"/>
              <a:ext cx="883925" cy="698500"/>
            </a:xfrm>
            <a:custGeom>
              <a:avLst/>
              <a:gdLst/>
              <a:ahLst/>
              <a:cxnLst/>
              <a:rect l="l" t="t" r="r" b="b"/>
              <a:pathLst>
                <a:path w="883925" h="698500">
                  <a:moveTo>
                    <a:pt x="877972" y="371318"/>
                  </a:moveTo>
                  <a:lnTo>
                    <a:pt x="700452" y="676432"/>
                  </a:lnTo>
                  <a:cubicBezTo>
                    <a:pt x="692503" y="690095"/>
                    <a:pt x="677888" y="698500"/>
                    <a:pt x="662080" y="698500"/>
                  </a:cubicBezTo>
                  <a:lnTo>
                    <a:pt x="221845" y="698500"/>
                  </a:lnTo>
                  <a:cubicBezTo>
                    <a:pt x="206038" y="698500"/>
                    <a:pt x="191423" y="690095"/>
                    <a:pt x="183473" y="676432"/>
                  </a:cubicBezTo>
                  <a:lnTo>
                    <a:pt x="5953" y="371318"/>
                  </a:lnTo>
                  <a:cubicBezTo>
                    <a:pt x="-1984" y="357677"/>
                    <a:pt x="-1984" y="340823"/>
                    <a:pt x="5953" y="327182"/>
                  </a:cubicBezTo>
                  <a:lnTo>
                    <a:pt x="183473" y="22068"/>
                  </a:lnTo>
                  <a:cubicBezTo>
                    <a:pt x="191423" y="8405"/>
                    <a:pt x="206038" y="0"/>
                    <a:pt x="221845" y="0"/>
                  </a:cubicBezTo>
                  <a:lnTo>
                    <a:pt x="662080" y="0"/>
                  </a:lnTo>
                  <a:cubicBezTo>
                    <a:pt x="677888" y="0"/>
                    <a:pt x="692503" y="8405"/>
                    <a:pt x="700452" y="22068"/>
                  </a:cubicBezTo>
                  <a:lnTo>
                    <a:pt x="877972" y="327182"/>
                  </a:lnTo>
                  <a:cubicBezTo>
                    <a:pt x="885909" y="340823"/>
                    <a:pt x="885909" y="357677"/>
                    <a:pt x="877972" y="371318"/>
                  </a:cubicBezTo>
                  <a:close/>
                </a:path>
              </a:pathLst>
            </a:custGeom>
            <a:blipFill>
              <a:blip r:embed="rId17"/>
              <a:stretch>
                <a:fillRect l="-10187" t="-29954" r="-9117" b="-2102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174750" y="1687908"/>
            <a:ext cx="815975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>
                <a:solidFill>
                  <a:srgbClr val="2121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BENEFICIOS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00700" y="3891077"/>
            <a:ext cx="7455847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Genera más clientes con visibilidad digital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300700" y="4799522"/>
            <a:ext cx="6127993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Construye tu reputación en línea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55750" y="2865319"/>
            <a:ext cx="560728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3800" b="1">
                <a:solidFill>
                  <a:srgbClr val="212121"/>
                </a:solidFill>
                <a:latin typeface="Raleway Bold"/>
                <a:ea typeface="Raleway Bold"/>
                <a:cs typeface="Raleway Bold"/>
                <a:sym typeface="Raleway Bold"/>
              </a:rPr>
              <a:t>Profesionales</a:t>
            </a:r>
          </a:p>
        </p:txBody>
      </p:sp>
      <p:grpSp>
        <p:nvGrpSpPr>
          <p:cNvPr id="39" name="Group 39"/>
          <p:cNvGrpSpPr/>
          <p:nvPr/>
        </p:nvGrpSpPr>
        <p:grpSpPr>
          <a:xfrm rot="5400000">
            <a:off x="1524460" y="6821812"/>
            <a:ext cx="500647" cy="438066"/>
            <a:chOff x="0" y="0"/>
            <a:chExt cx="812800" cy="711200"/>
          </a:xfrm>
        </p:grpSpPr>
        <p:sp>
          <p:nvSpPr>
            <p:cNvPr id="40" name="Freeform 40"/>
            <p:cNvSpPr/>
            <p:nvPr/>
          </p:nvSpPr>
          <p:spPr>
            <a:xfrm>
              <a:off x="64898" y="89740"/>
              <a:ext cx="683004" cy="621460"/>
            </a:xfrm>
            <a:custGeom>
              <a:avLst/>
              <a:gdLst/>
              <a:ahLst/>
              <a:cxnLst/>
              <a:rect l="l" t="t" r="r" b="b"/>
              <a:pathLst>
                <a:path w="683004" h="621460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2E7D32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5400000">
            <a:off x="1524460" y="7730257"/>
            <a:ext cx="500647" cy="438066"/>
            <a:chOff x="0" y="0"/>
            <a:chExt cx="812800" cy="711200"/>
          </a:xfrm>
        </p:grpSpPr>
        <p:sp>
          <p:nvSpPr>
            <p:cNvPr id="43" name="Freeform 43"/>
            <p:cNvSpPr/>
            <p:nvPr/>
          </p:nvSpPr>
          <p:spPr>
            <a:xfrm>
              <a:off x="64898" y="89740"/>
              <a:ext cx="683004" cy="621460"/>
            </a:xfrm>
            <a:custGeom>
              <a:avLst/>
              <a:gdLst/>
              <a:ahLst/>
              <a:cxnLst/>
              <a:rect l="l" t="t" r="r" b="b"/>
              <a:pathLst>
                <a:path w="683004" h="621460">
                  <a:moveTo>
                    <a:pt x="418224" y="44524"/>
                  </a:moveTo>
                  <a:lnTo>
                    <a:pt x="671180" y="487196"/>
                  </a:lnTo>
                  <a:cubicBezTo>
                    <a:pt x="687051" y="514971"/>
                    <a:pt x="686937" y="549095"/>
                    <a:pt x="670881" y="576763"/>
                  </a:cubicBezTo>
                  <a:cubicBezTo>
                    <a:pt x="654824" y="604431"/>
                    <a:pt x="625253" y="621460"/>
                    <a:pt x="593264" y="621460"/>
                  </a:cubicBezTo>
                  <a:lnTo>
                    <a:pt x="89740" y="621460"/>
                  </a:lnTo>
                  <a:cubicBezTo>
                    <a:pt x="57751" y="621460"/>
                    <a:pt x="28180" y="604431"/>
                    <a:pt x="12123" y="576763"/>
                  </a:cubicBezTo>
                  <a:cubicBezTo>
                    <a:pt x="-3933" y="549095"/>
                    <a:pt x="-4047" y="514971"/>
                    <a:pt x="11824" y="487196"/>
                  </a:cubicBezTo>
                  <a:lnTo>
                    <a:pt x="264780" y="44524"/>
                  </a:lnTo>
                  <a:cubicBezTo>
                    <a:pt x="280513" y="16991"/>
                    <a:pt x="309792" y="0"/>
                    <a:pt x="341502" y="0"/>
                  </a:cubicBezTo>
                  <a:cubicBezTo>
                    <a:pt x="373212" y="0"/>
                    <a:pt x="402491" y="16991"/>
                    <a:pt x="418224" y="44524"/>
                  </a:cubicBezTo>
                  <a:close/>
                </a:path>
              </a:pathLst>
            </a:custGeom>
            <a:solidFill>
              <a:srgbClr val="2E7D32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2300700" y="6748725"/>
            <a:ext cx="7455847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Encuentra ayuda rápida y confiable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300700" y="7657170"/>
            <a:ext cx="6127993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100% gratis y sin compromisos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55750" y="5722966"/>
            <a:ext cx="5607281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0"/>
              </a:lnSpc>
            </a:pPr>
            <a:r>
              <a:rPr lang="en-US" sz="3800" b="1">
                <a:solidFill>
                  <a:srgbClr val="212121"/>
                </a:solidFill>
                <a:latin typeface="Raleway Bold"/>
                <a:ea typeface="Raleway Bold"/>
                <a:cs typeface="Raleway Bold"/>
                <a:sym typeface="Raleway Bold"/>
              </a:rPr>
              <a:t>Clientes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6206445" y="-459846"/>
            <a:ext cx="13873246" cy="5654445"/>
            <a:chOff x="0" y="0"/>
            <a:chExt cx="1151087" cy="469159"/>
          </a:xfrm>
        </p:grpSpPr>
        <p:sp>
          <p:nvSpPr>
            <p:cNvPr id="4" name="Freeform 4"/>
            <p:cNvSpPr/>
            <p:nvPr/>
          </p:nvSpPr>
          <p:spPr>
            <a:xfrm>
              <a:off x="5748" y="0"/>
              <a:ext cx="1139590" cy="469159"/>
            </a:xfrm>
            <a:custGeom>
              <a:avLst/>
              <a:gdLst/>
              <a:ahLst/>
              <a:cxnLst/>
              <a:rect l="l" t="t" r="r" b="b"/>
              <a:pathLst>
                <a:path w="1139590" h="469159">
                  <a:moveTo>
                    <a:pt x="214193" y="0"/>
                  </a:moveTo>
                  <a:lnTo>
                    <a:pt x="1128597" y="0"/>
                  </a:lnTo>
                  <a:cubicBezTo>
                    <a:pt x="1132300" y="0"/>
                    <a:pt x="1135754" y="1864"/>
                    <a:pt x="1137786" y="4959"/>
                  </a:cubicBezTo>
                  <a:cubicBezTo>
                    <a:pt x="1139819" y="8054"/>
                    <a:pt x="1140156" y="11965"/>
                    <a:pt x="1138685" y="15362"/>
                  </a:cubicBezTo>
                  <a:lnTo>
                    <a:pt x="948792" y="453796"/>
                  </a:lnTo>
                  <a:cubicBezTo>
                    <a:pt x="944753" y="463123"/>
                    <a:pt x="935560" y="469159"/>
                    <a:pt x="925397" y="469159"/>
                  </a:cubicBezTo>
                  <a:lnTo>
                    <a:pt x="10993" y="469159"/>
                  </a:lnTo>
                  <a:cubicBezTo>
                    <a:pt x="7291" y="469159"/>
                    <a:pt x="3837" y="467295"/>
                    <a:pt x="1804" y="464200"/>
                  </a:cubicBezTo>
                  <a:cubicBezTo>
                    <a:pt x="-228" y="461105"/>
                    <a:pt x="-566" y="457194"/>
                    <a:pt x="906" y="453796"/>
                  </a:cubicBezTo>
                  <a:lnTo>
                    <a:pt x="190798" y="15362"/>
                  </a:lnTo>
                  <a:cubicBezTo>
                    <a:pt x="194838" y="6036"/>
                    <a:pt x="204030" y="0"/>
                    <a:pt x="214193" y="0"/>
                  </a:cubicBezTo>
                  <a:close/>
                </a:path>
              </a:pathLst>
            </a:custGeom>
            <a:blipFill>
              <a:blip r:embed="rId3"/>
              <a:stretch>
                <a:fillRect l="125" r="125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696863" y="-501638"/>
            <a:ext cx="1884521" cy="2099192"/>
            <a:chOff x="0" y="0"/>
            <a:chExt cx="812800" cy="905388"/>
          </a:xfrm>
        </p:grpSpPr>
        <p:sp>
          <p:nvSpPr>
            <p:cNvPr id="6" name="Freeform 6"/>
            <p:cNvSpPr/>
            <p:nvPr/>
          </p:nvSpPr>
          <p:spPr>
            <a:xfrm>
              <a:off x="43474" y="79771"/>
              <a:ext cx="725852" cy="825618"/>
            </a:xfrm>
            <a:custGeom>
              <a:avLst/>
              <a:gdLst/>
              <a:ahLst/>
              <a:cxnLst/>
              <a:rect l="l" t="t" r="r" b="b"/>
              <a:pathLst>
                <a:path w="725852" h="825618">
                  <a:moveTo>
                    <a:pt x="413395" y="32666"/>
                  </a:moveTo>
                  <a:lnTo>
                    <a:pt x="718857" y="713180"/>
                  </a:lnTo>
                  <a:cubicBezTo>
                    <a:pt x="729936" y="737863"/>
                    <a:pt x="727749" y="766479"/>
                    <a:pt x="713048" y="789191"/>
                  </a:cubicBezTo>
                  <a:cubicBezTo>
                    <a:pt x="698347" y="811904"/>
                    <a:pt x="673136" y="825617"/>
                    <a:pt x="646081" y="825617"/>
                  </a:cubicBezTo>
                  <a:lnTo>
                    <a:pt x="79771" y="825617"/>
                  </a:lnTo>
                  <a:cubicBezTo>
                    <a:pt x="52716" y="825617"/>
                    <a:pt x="27505" y="811904"/>
                    <a:pt x="12804" y="789191"/>
                  </a:cubicBezTo>
                  <a:cubicBezTo>
                    <a:pt x="-1897" y="766479"/>
                    <a:pt x="-4084" y="737863"/>
                    <a:pt x="6995" y="713180"/>
                  </a:cubicBezTo>
                  <a:lnTo>
                    <a:pt x="312457" y="32666"/>
                  </a:lnTo>
                  <a:cubicBezTo>
                    <a:pt x="321379" y="12789"/>
                    <a:pt x="341138" y="0"/>
                    <a:pt x="362926" y="0"/>
                  </a:cubicBezTo>
                  <a:cubicBezTo>
                    <a:pt x="384714" y="0"/>
                    <a:pt x="404473" y="12789"/>
                    <a:pt x="413395" y="32666"/>
                  </a:cubicBezTo>
                  <a:close/>
                </a:path>
              </a:pathLst>
            </a:custGeom>
            <a:solidFill>
              <a:srgbClr val="2E7D32">
                <a:alpha val="67843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353684"/>
              <a:ext cx="558800" cy="487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794485" y="2781329"/>
            <a:ext cx="306763" cy="1333471"/>
          </a:xfrm>
          <a:custGeom>
            <a:avLst/>
            <a:gdLst/>
            <a:ahLst/>
            <a:cxnLst/>
            <a:rect l="l" t="t" r="r" b="b"/>
            <a:pathLst>
              <a:path w="306763" h="1333471">
                <a:moveTo>
                  <a:pt x="0" y="0"/>
                </a:moveTo>
                <a:lnTo>
                  <a:pt x="306763" y="0"/>
                </a:lnTo>
                <a:lnTo>
                  <a:pt x="306763" y="1333471"/>
                </a:lnTo>
                <a:lnTo>
                  <a:pt x="0" y="1333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401084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15722224" y="4594602"/>
            <a:ext cx="5310317" cy="5136277"/>
            <a:chOff x="0" y="0"/>
            <a:chExt cx="812800" cy="786161"/>
          </a:xfrm>
        </p:grpSpPr>
        <p:sp>
          <p:nvSpPr>
            <p:cNvPr id="10" name="Freeform 10"/>
            <p:cNvSpPr/>
            <p:nvPr/>
          </p:nvSpPr>
          <p:spPr>
            <a:xfrm>
              <a:off x="17111" y="26626"/>
              <a:ext cx="778578" cy="759535"/>
            </a:xfrm>
            <a:custGeom>
              <a:avLst/>
              <a:gdLst/>
              <a:ahLst/>
              <a:cxnLst/>
              <a:rect l="l" t="t" r="r" b="b"/>
              <a:pathLst>
                <a:path w="778578" h="759535">
                  <a:moveTo>
                    <a:pt x="409374" y="12227"/>
                  </a:moveTo>
                  <a:lnTo>
                    <a:pt x="775604" y="720682"/>
                  </a:lnTo>
                  <a:cubicBezTo>
                    <a:pt x="779871" y="728937"/>
                    <a:pt x="779527" y="738818"/>
                    <a:pt x="774695" y="746755"/>
                  </a:cubicBezTo>
                  <a:cubicBezTo>
                    <a:pt x="769863" y="754691"/>
                    <a:pt x="761244" y="759535"/>
                    <a:pt x="751952" y="759535"/>
                  </a:cubicBezTo>
                  <a:lnTo>
                    <a:pt x="26626" y="759535"/>
                  </a:lnTo>
                  <a:cubicBezTo>
                    <a:pt x="17334" y="759535"/>
                    <a:pt x="8715" y="754691"/>
                    <a:pt x="3883" y="746755"/>
                  </a:cubicBezTo>
                  <a:cubicBezTo>
                    <a:pt x="-949" y="738818"/>
                    <a:pt x="-1293" y="728937"/>
                    <a:pt x="2974" y="720682"/>
                  </a:cubicBezTo>
                  <a:lnTo>
                    <a:pt x="369204" y="12227"/>
                  </a:lnTo>
                  <a:cubicBezTo>
                    <a:pt x="373087" y="4717"/>
                    <a:pt x="380835" y="0"/>
                    <a:pt x="389289" y="0"/>
                  </a:cubicBezTo>
                  <a:cubicBezTo>
                    <a:pt x="397743" y="0"/>
                    <a:pt x="405491" y="4717"/>
                    <a:pt x="409374" y="12227"/>
                  </a:cubicBezTo>
                  <a:close/>
                </a:path>
              </a:pathLst>
            </a:custGeom>
            <a:solidFill>
              <a:srgbClr val="1D4D1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7000" y="298328"/>
              <a:ext cx="558800" cy="431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4343609" y="4594602"/>
            <a:ext cx="22080944" cy="4969855"/>
            <a:chOff x="0" y="0"/>
            <a:chExt cx="1800779" cy="405309"/>
          </a:xfrm>
        </p:grpSpPr>
        <p:sp>
          <p:nvSpPr>
            <p:cNvPr id="13" name="Freeform 13"/>
            <p:cNvSpPr/>
            <p:nvPr/>
          </p:nvSpPr>
          <p:spPr>
            <a:xfrm>
              <a:off x="4026" y="0"/>
              <a:ext cx="1792728" cy="405309"/>
            </a:xfrm>
            <a:custGeom>
              <a:avLst/>
              <a:gdLst/>
              <a:ahLst/>
              <a:cxnLst/>
              <a:rect l="l" t="t" r="r" b="b"/>
              <a:pathLst>
                <a:path w="1792728" h="405309">
                  <a:moveTo>
                    <a:pt x="1583034" y="0"/>
                  </a:moveTo>
                  <a:lnTo>
                    <a:pt x="6492" y="0"/>
                  </a:lnTo>
                  <a:cubicBezTo>
                    <a:pt x="4241" y="0"/>
                    <a:pt x="2150" y="1166"/>
                    <a:pt x="967" y="3082"/>
                  </a:cubicBezTo>
                  <a:cubicBezTo>
                    <a:pt x="-215" y="4998"/>
                    <a:pt x="-321" y="7390"/>
                    <a:pt x="688" y="9403"/>
                  </a:cubicBezTo>
                  <a:lnTo>
                    <a:pt x="194460" y="395906"/>
                  </a:lnTo>
                  <a:cubicBezTo>
                    <a:pt x="197350" y="401670"/>
                    <a:pt x="203245" y="405309"/>
                    <a:pt x="209692" y="405309"/>
                  </a:cubicBezTo>
                  <a:lnTo>
                    <a:pt x="1786234" y="405309"/>
                  </a:lnTo>
                  <a:cubicBezTo>
                    <a:pt x="1788486" y="405309"/>
                    <a:pt x="1790577" y="404143"/>
                    <a:pt x="1791759" y="402227"/>
                  </a:cubicBezTo>
                  <a:cubicBezTo>
                    <a:pt x="1792942" y="400311"/>
                    <a:pt x="1793048" y="397919"/>
                    <a:pt x="1792039" y="395906"/>
                  </a:cubicBezTo>
                  <a:lnTo>
                    <a:pt x="1598267" y="9403"/>
                  </a:lnTo>
                  <a:cubicBezTo>
                    <a:pt x="1595377" y="3639"/>
                    <a:pt x="1589482" y="0"/>
                    <a:pt x="1583034" y="0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66675"/>
              <a:ext cx="1597579" cy="471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10481927" flipH="1">
            <a:off x="16784572" y="4861938"/>
            <a:ext cx="4338708" cy="4105502"/>
          </a:xfrm>
          <a:custGeom>
            <a:avLst/>
            <a:gdLst/>
            <a:ahLst/>
            <a:cxnLst/>
            <a:rect l="l" t="t" r="r" b="b"/>
            <a:pathLst>
              <a:path w="4338708" h="4105502">
                <a:moveTo>
                  <a:pt x="4338707" y="0"/>
                </a:moveTo>
                <a:lnTo>
                  <a:pt x="0" y="0"/>
                </a:lnTo>
                <a:lnTo>
                  <a:pt x="0" y="4105502"/>
                </a:lnTo>
                <a:lnTo>
                  <a:pt x="4338707" y="4105502"/>
                </a:lnTo>
                <a:lnTo>
                  <a:pt x="4338707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6" name="Freeform 16"/>
          <p:cNvSpPr/>
          <p:nvPr/>
        </p:nvSpPr>
        <p:spPr>
          <a:xfrm>
            <a:off x="-2269885" y="-2139480"/>
            <a:ext cx="3825635" cy="3380905"/>
          </a:xfrm>
          <a:custGeom>
            <a:avLst/>
            <a:gdLst/>
            <a:ahLst/>
            <a:cxnLst/>
            <a:rect l="l" t="t" r="r" b="b"/>
            <a:pathLst>
              <a:path w="3825635" h="3380905">
                <a:moveTo>
                  <a:pt x="0" y="0"/>
                </a:moveTo>
                <a:lnTo>
                  <a:pt x="3825635" y="0"/>
                </a:lnTo>
                <a:lnTo>
                  <a:pt x="3825635" y="3380905"/>
                </a:lnTo>
                <a:lnTo>
                  <a:pt x="0" y="33809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7" name="Freeform 17"/>
          <p:cNvSpPr/>
          <p:nvPr/>
        </p:nvSpPr>
        <p:spPr>
          <a:xfrm rot="-5400000">
            <a:off x="-397581" y="9002682"/>
            <a:ext cx="1022473" cy="511236"/>
          </a:xfrm>
          <a:custGeom>
            <a:avLst/>
            <a:gdLst/>
            <a:ahLst/>
            <a:cxnLst/>
            <a:rect l="l" t="t" r="r" b="b"/>
            <a:pathLst>
              <a:path w="1022473" h="511236">
                <a:moveTo>
                  <a:pt x="0" y="0"/>
                </a:moveTo>
                <a:lnTo>
                  <a:pt x="1022473" y="0"/>
                </a:lnTo>
                <a:lnTo>
                  <a:pt x="1022473" y="511236"/>
                </a:lnTo>
                <a:lnTo>
                  <a:pt x="0" y="511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17381258" y="-2517246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1267251" y="4995420"/>
            <a:ext cx="858706" cy="1170298"/>
          </a:xfrm>
          <a:custGeom>
            <a:avLst/>
            <a:gdLst/>
            <a:ahLst/>
            <a:cxnLst/>
            <a:rect l="l" t="t" r="r" b="b"/>
            <a:pathLst>
              <a:path w="858706" h="1170298">
                <a:moveTo>
                  <a:pt x="0" y="0"/>
                </a:moveTo>
                <a:lnTo>
                  <a:pt x="858706" y="0"/>
                </a:lnTo>
                <a:lnTo>
                  <a:pt x="858706" y="1170298"/>
                </a:lnTo>
                <a:lnTo>
                  <a:pt x="0" y="11702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6206445" y="4995420"/>
            <a:ext cx="1111783" cy="1170298"/>
          </a:xfrm>
          <a:custGeom>
            <a:avLst/>
            <a:gdLst/>
            <a:ahLst/>
            <a:cxnLst/>
            <a:rect l="l" t="t" r="r" b="b"/>
            <a:pathLst>
              <a:path w="1111783" h="1170298">
                <a:moveTo>
                  <a:pt x="0" y="0"/>
                </a:moveTo>
                <a:lnTo>
                  <a:pt x="1111783" y="0"/>
                </a:lnTo>
                <a:lnTo>
                  <a:pt x="1111783" y="1170298"/>
                </a:lnTo>
                <a:lnTo>
                  <a:pt x="0" y="11702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11209791" y="4995420"/>
            <a:ext cx="877723" cy="1170298"/>
          </a:xfrm>
          <a:custGeom>
            <a:avLst/>
            <a:gdLst/>
            <a:ahLst/>
            <a:cxnLst/>
            <a:rect l="l" t="t" r="r" b="b"/>
            <a:pathLst>
              <a:path w="877723" h="1170298">
                <a:moveTo>
                  <a:pt x="0" y="0"/>
                </a:moveTo>
                <a:lnTo>
                  <a:pt x="877724" y="0"/>
                </a:lnTo>
                <a:lnTo>
                  <a:pt x="877724" y="1170298"/>
                </a:lnTo>
                <a:lnTo>
                  <a:pt x="0" y="117029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3" name="TextBox 23"/>
          <p:cNvSpPr txBox="1"/>
          <p:nvPr/>
        </p:nvSpPr>
        <p:spPr>
          <a:xfrm>
            <a:off x="1200150" y="1682668"/>
            <a:ext cx="5827645" cy="189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>
                <a:solidFill>
                  <a:srgbClr val="21212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SOLUCION Y OBJETIVO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0150" y="6422893"/>
            <a:ext cx="3984171" cy="44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El Problema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0150" y="7145295"/>
            <a:ext cx="3422650" cy="176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9" lvl="1" indent="-183519" algn="l">
              <a:lnSpc>
                <a:spcPts val="2380"/>
              </a:lnSpc>
              <a:buFont typeface="Arial"/>
              <a:buChar char="•"/>
            </a:pPr>
            <a:r>
              <a:rPr lang="en-US" sz="1700" spc="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Difícil encontrar profesionales confiables en emergencias </a:t>
            </a:r>
          </a:p>
          <a:p>
            <a:pPr marL="367039" lvl="1" indent="-183519" algn="l">
              <a:lnSpc>
                <a:spcPts val="2380"/>
              </a:lnSpc>
              <a:buFont typeface="Arial"/>
              <a:buChar char="•"/>
            </a:pPr>
            <a:r>
              <a:rPr lang="en-US" sz="1700" spc="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Profesionales capacitados sin visibilidad digital</a:t>
            </a:r>
          </a:p>
          <a:p>
            <a:pPr marL="367039" lvl="1" indent="-183519" algn="l">
              <a:lnSpc>
                <a:spcPts val="2380"/>
              </a:lnSpc>
              <a:buFont typeface="Arial"/>
              <a:buChar char="•"/>
            </a:pPr>
            <a:r>
              <a:rPr lang="en-US" sz="1700" spc="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Búsqueda ineficiente que consume tiempo y recursos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206445" y="6422893"/>
            <a:ext cx="3984171" cy="44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La solucion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206445" y="7145295"/>
            <a:ext cx="3506087" cy="176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Búsqueda geolocalizada por categoría y ubicación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Perfiles con reseñas y calificaciones verificadas</a:t>
            </a: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spc="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Contacto directo (WhatsApp, llamada, mensaje)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09791" y="6422893"/>
            <a:ext cx="3471254" cy="441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Propuesta de valor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209791" y="7135770"/>
            <a:ext cx="3471254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Democratizamos el acceso al mercado laboral digital  para profesionales independientes en Guatemala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87802" y="529445"/>
            <a:ext cx="10399005" cy="10281761"/>
            <a:chOff x="0" y="0"/>
            <a:chExt cx="406400" cy="4018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401818"/>
            </a:xfrm>
            <a:custGeom>
              <a:avLst/>
              <a:gdLst/>
              <a:ahLst/>
              <a:cxnLst/>
              <a:rect l="l" t="t" r="r" b="b"/>
              <a:pathLst>
                <a:path w="406400" h="401818">
                  <a:moveTo>
                    <a:pt x="203200" y="0"/>
                  </a:moveTo>
                  <a:lnTo>
                    <a:pt x="406400" y="0"/>
                  </a:lnTo>
                  <a:lnTo>
                    <a:pt x="203200" y="401818"/>
                  </a:lnTo>
                  <a:lnTo>
                    <a:pt x="0" y="40181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341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66675"/>
              <a:ext cx="203200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67261" y="-4212049"/>
            <a:ext cx="15839091" cy="8353315"/>
            <a:chOff x="0" y="0"/>
            <a:chExt cx="1324457" cy="698500"/>
          </a:xfrm>
        </p:grpSpPr>
        <p:sp>
          <p:nvSpPr>
            <p:cNvPr id="6" name="Freeform 6"/>
            <p:cNvSpPr/>
            <p:nvPr/>
          </p:nvSpPr>
          <p:spPr>
            <a:xfrm>
              <a:off x="1978" y="0"/>
              <a:ext cx="1320501" cy="698500"/>
            </a:xfrm>
            <a:custGeom>
              <a:avLst/>
              <a:gdLst/>
              <a:ahLst/>
              <a:cxnLst/>
              <a:rect l="l" t="t" r="r" b="b"/>
              <a:pathLst>
                <a:path w="1320501" h="698500">
                  <a:moveTo>
                    <a:pt x="1318792" y="355587"/>
                  </a:moveTo>
                  <a:lnTo>
                    <a:pt x="1122966" y="692163"/>
                  </a:lnTo>
                  <a:cubicBezTo>
                    <a:pt x="1120683" y="696086"/>
                    <a:pt x="1116486" y="698500"/>
                    <a:pt x="1111947" y="698500"/>
                  </a:cubicBezTo>
                  <a:lnTo>
                    <a:pt x="208554" y="698500"/>
                  </a:lnTo>
                  <a:cubicBezTo>
                    <a:pt x="204015" y="698500"/>
                    <a:pt x="199818" y="696086"/>
                    <a:pt x="197535" y="692163"/>
                  </a:cubicBezTo>
                  <a:lnTo>
                    <a:pt x="1709" y="355587"/>
                  </a:lnTo>
                  <a:cubicBezTo>
                    <a:pt x="-570" y="351670"/>
                    <a:pt x="-570" y="346830"/>
                    <a:pt x="1709" y="342913"/>
                  </a:cubicBezTo>
                  <a:lnTo>
                    <a:pt x="197535" y="6337"/>
                  </a:lnTo>
                  <a:cubicBezTo>
                    <a:pt x="199818" y="2414"/>
                    <a:pt x="204015" y="0"/>
                    <a:pt x="208554" y="0"/>
                  </a:cubicBezTo>
                  <a:lnTo>
                    <a:pt x="1111947" y="0"/>
                  </a:lnTo>
                  <a:cubicBezTo>
                    <a:pt x="1116486" y="0"/>
                    <a:pt x="1120683" y="2414"/>
                    <a:pt x="1122966" y="6337"/>
                  </a:cubicBezTo>
                  <a:lnTo>
                    <a:pt x="1318792" y="342913"/>
                  </a:lnTo>
                  <a:cubicBezTo>
                    <a:pt x="1321071" y="346830"/>
                    <a:pt x="1321071" y="351670"/>
                    <a:pt x="1318792" y="355587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4300" y="-66675"/>
              <a:ext cx="1095857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732178" y="1373877"/>
            <a:ext cx="11838246" cy="9805715"/>
            <a:chOff x="0" y="0"/>
            <a:chExt cx="485107" cy="401818"/>
          </a:xfrm>
        </p:grpSpPr>
        <p:sp>
          <p:nvSpPr>
            <p:cNvPr id="9" name="Freeform 9"/>
            <p:cNvSpPr/>
            <p:nvPr/>
          </p:nvSpPr>
          <p:spPr>
            <a:xfrm>
              <a:off x="12592" y="0"/>
              <a:ext cx="459922" cy="401818"/>
            </a:xfrm>
            <a:custGeom>
              <a:avLst/>
              <a:gdLst/>
              <a:ahLst/>
              <a:cxnLst/>
              <a:rect l="l" t="t" r="r" b="b"/>
              <a:pathLst>
                <a:path w="459922" h="401818">
                  <a:moveTo>
                    <a:pt x="223307" y="0"/>
                  </a:moveTo>
                  <a:lnTo>
                    <a:pt x="439816" y="0"/>
                  </a:lnTo>
                  <a:cubicBezTo>
                    <a:pt x="446801" y="0"/>
                    <a:pt x="453285" y="3625"/>
                    <a:pt x="456944" y="9575"/>
                  </a:cubicBezTo>
                  <a:cubicBezTo>
                    <a:pt x="460602" y="15525"/>
                    <a:pt x="460911" y="22947"/>
                    <a:pt x="457759" y="29180"/>
                  </a:cubicBezTo>
                  <a:lnTo>
                    <a:pt x="284071" y="372638"/>
                  </a:lnTo>
                  <a:cubicBezTo>
                    <a:pt x="275021" y="390535"/>
                    <a:pt x="256671" y="401818"/>
                    <a:pt x="236616" y="401818"/>
                  </a:cubicBezTo>
                  <a:lnTo>
                    <a:pt x="20107" y="401818"/>
                  </a:lnTo>
                  <a:cubicBezTo>
                    <a:pt x="13122" y="401818"/>
                    <a:pt x="6638" y="398193"/>
                    <a:pt x="2979" y="392243"/>
                  </a:cubicBezTo>
                  <a:cubicBezTo>
                    <a:pt x="-679" y="386293"/>
                    <a:pt x="-988" y="378871"/>
                    <a:pt x="2164" y="372638"/>
                  </a:cubicBezTo>
                  <a:lnTo>
                    <a:pt x="175852" y="29180"/>
                  </a:lnTo>
                  <a:cubicBezTo>
                    <a:pt x="184902" y="11283"/>
                    <a:pt x="203252" y="0"/>
                    <a:pt x="223307" y="0"/>
                  </a:cubicBezTo>
                  <a:close/>
                </a:path>
              </a:pathLst>
            </a:custGeom>
            <a:solidFill>
              <a:srgbClr val="1D4D1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281907" cy="468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465592" y="9677400"/>
            <a:ext cx="2085975" cy="818745"/>
          </a:xfrm>
          <a:custGeom>
            <a:avLst/>
            <a:gdLst/>
            <a:ahLst/>
            <a:cxnLst/>
            <a:rect l="l" t="t" r="r" b="b"/>
            <a:pathLst>
              <a:path w="2085975" h="818745">
                <a:moveTo>
                  <a:pt x="0" y="0"/>
                </a:moveTo>
                <a:lnTo>
                  <a:pt x="2085975" y="0"/>
                </a:lnTo>
                <a:lnTo>
                  <a:pt x="2085975" y="818745"/>
                </a:lnTo>
                <a:lnTo>
                  <a:pt x="0" y="81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2" name="Group 12"/>
          <p:cNvGrpSpPr/>
          <p:nvPr/>
        </p:nvGrpSpPr>
        <p:grpSpPr>
          <a:xfrm>
            <a:off x="14965658" y="-139393"/>
            <a:ext cx="4035505" cy="818745"/>
            <a:chOff x="0" y="0"/>
            <a:chExt cx="5380674" cy="1091660"/>
          </a:xfrm>
        </p:grpSpPr>
        <p:sp>
          <p:nvSpPr>
            <p:cNvPr id="13" name="Freeform 13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9" name="Freeform 19"/>
          <p:cNvSpPr/>
          <p:nvPr/>
        </p:nvSpPr>
        <p:spPr>
          <a:xfrm>
            <a:off x="17464022" y="9873050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0" name="Freeform 20"/>
          <p:cNvSpPr/>
          <p:nvPr/>
        </p:nvSpPr>
        <p:spPr>
          <a:xfrm>
            <a:off x="8827730" y="-3588075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1" name="Freeform 21"/>
          <p:cNvSpPr/>
          <p:nvPr/>
        </p:nvSpPr>
        <p:spPr>
          <a:xfrm>
            <a:off x="16365187" y="1084587"/>
            <a:ext cx="7141260" cy="6561033"/>
          </a:xfrm>
          <a:custGeom>
            <a:avLst/>
            <a:gdLst/>
            <a:ahLst/>
            <a:cxnLst/>
            <a:rect l="l" t="t" r="r" b="b"/>
            <a:pathLst>
              <a:path w="7141260" h="6561033">
                <a:moveTo>
                  <a:pt x="0" y="0"/>
                </a:moveTo>
                <a:lnTo>
                  <a:pt x="7141260" y="0"/>
                </a:lnTo>
                <a:lnTo>
                  <a:pt x="7141260" y="6561033"/>
                </a:lnTo>
                <a:lnTo>
                  <a:pt x="0" y="65610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22" name="Freeform 22"/>
          <p:cNvSpPr/>
          <p:nvPr/>
        </p:nvSpPr>
        <p:spPr>
          <a:xfrm>
            <a:off x="6845785" y="3030607"/>
            <a:ext cx="7948388" cy="4786126"/>
          </a:xfrm>
          <a:custGeom>
            <a:avLst/>
            <a:gdLst/>
            <a:ahLst/>
            <a:cxnLst/>
            <a:rect l="l" t="t" r="r" b="b"/>
            <a:pathLst>
              <a:path w="7948388" h="4786126">
                <a:moveTo>
                  <a:pt x="0" y="0"/>
                </a:moveTo>
                <a:lnTo>
                  <a:pt x="7948388" y="0"/>
                </a:lnTo>
                <a:lnTo>
                  <a:pt x="7948388" y="4786126"/>
                </a:lnTo>
                <a:lnTo>
                  <a:pt x="0" y="478612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TextBox 23"/>
          <p:cNvSpPr txBox="1"/>
          <p:nvPr/>
        </p:nvSpPr>
        <p:spPr>
          <a:xfrm>
            <a:off x="1028700" y="1610716"/>
            <a:ext cx="9557980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12121"/>
                </a:solidFill>
                <a:latin typeface="TT Norms Bold"/>
                <a:ea typeface="TT Norms Bold"/>
                <a:cs typeface="TT Norms Bold"/>
                <a:sym typeface="TT Norms Bold"/>
              </a:rPr>
              <a:t>PROPUESTA TÉCNICA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3134879"/>
            <a:ext cx="5653572" cy="4681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spc="10">
                <a:solidFill>
                  <a:srgbClr val="212121"/>
                </a:solidFill>
                <a:latin typeface="Raleway Bold"/>
                <a:ea typeface="Raleway Bold"/>
                <a:cs typeface="Raleway Bold"/>
                <a:sym typeface="Raleway Bold"/>
              </a:rPr>
              <a:t>FRONTEND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Next.js 14 + React + Tailwind CSS 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→ Rendimiento superior y SEO optimizado</a:t>
            </a:r>
          </a:p>
          <a:p>
            <a:pPr algn="l">
              <a:lnSpc>
                <a:spcPts val="2940"/>
              </a:lnSpc>
            </a:pPr>
            <a:r>
              <a:rPr lang="en-US" sz="2100" b="1" spc="10">
                <a:solidFill>
                  <a:srgbClr val="212121"/>
                </a:solidFill>
                <a:latin typeface="Raleway Bold"/>
                <a:ea typeface="Raleway Bold"/>
                <a:cs typeface="Raleway Bold"/>
                <a:sym typeface="Raleway Bold"/>
              </a:rPr>
              <a:t>BACKEND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Node.js + Express + PostgreSQL 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→ API RESTful escalable y robusta</a:t>
            </a:r>
          </a:p>
          <a:p>
            <a:pPr algn="l">
              <a:lnSpc>
                <a:spcPts val="2940"/>
              </a:lnSpc>
            </a:pPr>
            <a:r>
              <a:rPr lang="en-US" sz="2100" b="1" spc="10">
                <a:solidFill>
                  <a:srgbClr val="212121"/>
                </a:solidFill>
                <a:latin typeface="Raleway Bold"/>
                <a:ea typeface="Raleway Bold"/>
                <a:cs typeface="Raleway Bold"/>
                <a:sym typeface="Raleway Bold"/>
              </a:rPr>
              <a:t>BASE DE DATOS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PostgreSQL + PostGIS 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→ Búsquedas geolocalizadas precisas</a:t>
            </a:r>
          </a:p>
          <a:p>
            <a:pPr algn="l">
              <a:lnSpc>
                <a:spcPts val="2940"/>
              </a:lnSpc>
            </a:pPr>
            <a:r>
              <a:rPr lang="en-US" sz="2100" b="1" spc="10">
                <a:solidFill>
                  <a:srgbClr val="212121"/>
                </a:solidFill>
                <a:latin typeface="Lato Bold"/>
                <a:ea typeface="Lato Bold"/>
                <a:cs typeface="Lato Bold"/>
                <a:sym typeface="Lato Bold"/>
              </a:rPr>
              <a:t>PAGOS NeoNet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→ Suscripciones seguras Q99/mes</a:t>
            </a:r>
          </a:p>
          <a:p>
            <a:pPr algn="l">
              <a:lnSpc>
                <a:spcPts val="2940"/>
              </a:lnSpc>
            </a:pPr>
            <a:r>
              <a:rPr lang="en-US" sz="2100" b="1" spc="10">
                <a:solidFill>
                  <a:srgbClr val="212121"/>
                </a:solidFill>
                <a:latin typeface="Raleway Bold"/>
                <a:ea typeface="Raleway Bold"/>
                <a:cs typeface="Raleway Bold"/>
                <a:sym typeface="Raleway Bold"/>
              </a:rPr>
              <a:t>ESTIMACIÓN</a:t>
            </a:r>
          </a:p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229 horas | $5,880 USD | 6-7 semanas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174750" y="1576717"/>
            <a:ext cx="6124168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12121"/>
                </a:solidFill>
                <a:latin typeface="TT Norms Bold"/>
                <a:ea typeface="TT Norms Bold"/>
                <a:cs typeface="TT Norms Bold"/>
                <a:sym typeface="TT Norms Bold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95767" y="6291056"/>
            <a:ext cx="6127233" cy="1084072"/>
          </a:xfrm>
          <a:custGeom>
            <a:avLst/>
            <a:gdLst/>
            <a:ahLst/>
            <a:cxnLst/>
            <a:rect l="l" t="t" r="r" b="b"/>
            <a:pathLst>
              <a:path w="6127233" h="1084072">
                <a:moveTo>
                  <a:pt x="0" y="0"/>
                </a:moveTo>
                <a:lnTo>
                  <a:pt x="6127233" y="0"/>
                </a:lnTo>
                <a:lnTo>
                  <a:pt x="6127233" y="1084072"/>
                </a:lnTo>
                <a:lnTo>
                  <a:pt x="0" y="1084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2287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grpSp>
        <p:nvGrpSpPr>
          <p:cNvPr id="5" name="Group 5"/>
          <p:cNvGrpSpPr/>
          <p:nvPr/>
        </p:nvGrpSpPr>
        <p:grpSpPr>
          <a:xfrm>
            <a:off x="-299357" y="5645225"/>
            <a:ext cx="6522357" cy="888854"/>
            <a:chOff x="0" y="0"/>
            <a:chExt cx="1717822" cy="234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7822" cy="234102"/>
            </a:xfrm>
            <a:custGeom>
              <a:avLst/>
              <a:gdLst/>
              <a:ahLst/>
              <a:cxnLst/>
              <a:rect l="l" t="t" r="r" b="b"/>
              <a:pathLst>
                <a:path w="1717822" h="234102">
                  <a:moveTo>
                    <a:pt x="11870" y="0"/>
                  </a:moveTo>
                  <a:lnTo>
                    <a:pt x="1705953" y="0"/>
                  </a:lnTo>
                  <a:cubicBezTo>
                    <a:pt x="1709101" y="0"/>
                    <a:pt x="1712120" y="1251"/>
                    <a:pt x="1714346" y="3477"/>
                  </a:cubicBezTo>
                  <a:cubicBezTo>
                    <a:pt x="1716572" y="5703"/>
                    <a:pt x="1717822" y="8722"/>
                    <a:pt x="1717822" y="11870"/>
                  </a:cubicBezTo>
                  <a:lnTo>
                    <a:pt x="1717822" y="222232"/>
                  </a:lnTo>
                  <a:cubicBezTo>
                    <a:pt x="1717822" y="228787"/>
                    <a:pt x="1712508" y="234102"/>
                    <a:pt x="1705953" y="234102"/>
                  </a:cubicBezTo>
                  <a:lnTo>
                    <a:pt x="11870" y="234102"/>
                  </a:lnTo>
                  <a:cubicBezTo>
                    <a:pt x="8722" y="234102"/>
                    <a:pt x="5703" y="232851"/>
                    <a:pt x="3477" y="230625"/>
                  </a:cubicBezTo>
                  <a:cubicBezTo>
                    <a:pt x="1251" y="228399"/>
                    <a:pt x="0" y="225380"/>
                    <a:pt x="0" y="222232"/>
                  </a:cubicBezTo>
                  <a:lnTo>
                    <a:pt x="0" y="11870"/>
                  </a:lnTo>
                  <a:cubicBezTo>
                    <a:pt x="0" y="8722"/>
                    <a:pt x="1251" y="5703"/>
                    <a:pt x="3477" y="3477"/>
                  </a:cubicBezTo>
                  <a:cubicBezTo>
                    <a:pt x="5703" y="1251"/>
                    <a:pt x="8722" y="0"/>
                    <a:pt x="11870" y="0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17822" cy="272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4006" y="954622"/>
            <a:ext cx="11945087" cy="12492557"/>
            <a:chOff x="0" y="0"/>
            <a:chExt cx="759608" cy="794422"/>
          </a:xfrm>
        </p:grpSpPr>
        <p:sp>
          <p:nvSpPr>
            <p:cNvPr id="9" name="Freeform 9"/>
            <p:cNvSpPr/>
            <p:nvPr/>
          </p:nvSpPr>
          <p:spPr>
            <a:xfrm>
              <a:off x="4685" y="0"/>
              <a:ext cx="750238" cy="794422"/>
            </a:xfrm>
            <a:custGeom>
              <a:avLst/>
              <a:gdLst/>
              <a:ahLst/>
              <a:cxnLst/>
              <a:rect l="l" t="t" r="r" b="b"/>
              <a:pathLst>
                <a:path w="750238" h="794422">
                  <a:moveTo>
                    <a:pt x="746067" y="414521"/>
                  </a:moveTo>
                  <a:lnTo>
                    <a:pt x="560578" y="777112"/>
                  </a:lnTo>
                  <a:cubicBezTo>
                    <a:pt x="555143" y="787737"/>
                    <a:pt x="544214" y="794422"/>
                    <a:pt x="532279" y="794422"/>
                  </a:cubicBezTo>
                  <a:lnTo>
                    <a:pt x="217959" y="794422"/>
                  </a:lnTo>
                  <a:cubicBezTo>
                    <a:pt x="206024" y="794422"/>
                    <a:pt x="195095" y="787737"/>
                    <a:pt x="189660" y="777112"/>
                  </a:cubicBezTo>
                  <a:lnTo>
                    <a:pt x="4170" y="414521"/>
                  </a:lnTo>
                  <a:cubicBezTo>
                    <a:pt x="-1391" y="403651"/>
                    <a:pt x="-1391" y="390771"/>
                    <a:pt x="4170" y="379901"/>
                  </a:cubicBezTo>
                  <a:lnTo>
                    <a:pt x="189660" y="17310"/>
                  </a:lnTo>
                  <a:cubicBezTo>
                    <a:pt x="195095" y="6685"/>
                    <a:pt x="206024" y="0"/>
                    <a:pt x="217959" y="0"/>
                  </a:cubicBezTo>
                  <a:lnTo>
                    <a:pt x="532279" y="0"/>
                  </a:lnTo>
                  <a:cubicBezTo>
                    <a:pt x="544214" y="0"/>
                    <a:pt x="555143" y="6685"/>
                    <a:pt x="560578" y="17310"/>
                  </a:cubicBezTo>
                  <a:lnTo>
                    <a:pt x="746067" y="379901"/>
                  </a:lnTo>
                  <a:cubicBezTo>
                    <a:pt x="751628" y="390771"/>
                    <a:pt x="751628" y="403651"/>
                    <a:pt x="746067" y="414521"/>
                  </a:cubicBezTo>
                  <a:close/>
                </a:path>
              </a:pathLst>
            </a:custGeom>
            <a:solidFill>
              <a:srgbClr val="12341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66675"/>
              <a:ext cx="531008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25637" y="1466378"/>
            <a:ext cx="12298130" cy="11469044"/>
            <a:chOff x="0" y="0"/>
            <a:chExt cx="851850" cy="794422"/>
          </a:xfrm>
        </p:grpSpPr>
        <p:sp>
          <p:nvSpPr>
            <p:cNvPr id="12" name="Freeform 12"/>
            <p:cNvSpPr/>
            <p:nvPr/>
          </p:nvSpPr>
          <p:spPr>
            <a:xfrm>
              <a:off x="6067" y="0"/>
              <a:ext cx="839716" cy="794422"/>
            </a:xfrm>
            <a:custGeom>
              <a:avLst/>
              <a:gdLst/>
              <a:ahLst/>
              <a:cxnLst/>
              <a:rect l="l" t="t" r="r" b="b"/>
              <a:pathLst>
                <a:path w="839716" h="794422">
                  <a:moveTo>
                    <a:pt x="834315" y="419629"/>
                  </a:moveTo>
                  <a:lnTo>
                    <a:pt x="654051" y="772005"/>
                  </a:lnTo>
                  <a:cubicBezTo>
                    <a:pt x="647012" y="785765"/>
                    <a:pt x="632858" y="794422"/>
                    <a:pt x="617402" y="794422"/>
                  </a:cubicBezTo>
                  <a:lnTo>
                    <a:pt x="222314" y="794422"/>
                  </a:lnTo>
                  <a:cubicBezTo>
                    <a:pt x="206858" y="794422"/>
                    <a:pt x="192704" y="785765"/>
                    <a:pt x="185665" y="772005"/>
                  </a:cubicBezTo>
                  <a:lnTo>
                    <a:pt x="5401" y="419629"/>
                  </a:lnTo>
                  <a:cubicBezTo>
                    <a:pt x="-1800" y="405551"/>
                    <a:pt x="-1800" y="388871"/>
                    <a:pt x="5401" y="374793"/>
                  </a:cubicBezTo>
                  <a:lnTo>
                    <a:pt x="185665" y="22418"/>
                  </a:lnTo>
                  <a:cubicBezTo>
                    <a:pt x="192704" y="8658"/>
                    <a:pt x="206858" y="0"/>
                    <a:pt x="222314" y="0"/>
                  </a:cubicBezTo>
                  <a:lnTo>
                    <a:pt x="617402" y="0"/>
                  </a:lnTo>
                  <a:cubicBezTo>
                    <a:pt x="632858" y="0"/>
                    <a:pt x="647012" y="8658"/>
                    <a:pt x="654051" y="22418"/>
                  </a:cubicBezTo>
                  <a:lnTo>
                    <a:pt x="834315" y="374793"/>
                  </a:lnTo>
                  <a:cubicBezTo>
                    <a:pt x="841517" y="388871"/>
                    <a:pt x="841517" y="405551"/>
                    <a:pt x="834315" y="419629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66675"/>
              <a:ext cx="623250" cy="861097"/>
            </a:xfrm>
            <a:prstGeom prst="rect">
              <a:avLst/>
            </a:prstGeom>
          </p:spPr>
          <p:txBody>
            <a:bodyPr lIns="59834" tIns="59834" rIns="59834" bIns="59834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95146" y="1864771"/>
            <a:ext cx="11236214" cy="10672259"/>
            <a:chOff x="0" y="0"/>
            <a:chExt cx="836402" cy="794422"/>
          </a:xfrm>
        </p:grpSpPr>
        <p:sp>
          <p:nvSpPr>
            <p:cNvPr id="15" name="Freeform 15"/>
            <p:cNvSpPr/>
            <p:nvPr/>
          </p:nvSpPr>
          <p:spPr>
            <a:xfrm>
              <a:off x="4980" y="0"/>
              <a:ext cx="826441" cy="794422"/>
            </a:xfrm>
            <a:custGeom>
              <a:avLst/>
              <a:gdLst/>
              <a:ahLst/>
              <a:cxnLst/>
              <a:rect l="l" t="t" r="r" b="b"/>
              <a:pathLst>
                <a:path w="826441" h="794422">
                  <a:moveTo>
                    <a:pt x="822008" y="415613"/>
                  </a:moveTo>
                  <a:lnTo>
                    <a:pt x="637636" y="776020"/>
                  </a:lnTo>
                  <a:cubicBezTo>
                    <a:pt x="631858" y="787315"/>
                    <a:pt x="620239" y="794422"/>
                    <a:pt x="607551" y="794422"/>
                  </a:cubicBezTo>
                  <a:lnTo>
                    <a:pt x="218890" y="794422"/>
                  </a:lnTo>
                  <a:cubicBezTo>
                    <a:pt x="206203" y="794422"/>
                    <a:pt x="194584" y="787315"/>
                    <a:pt x="188806" y="776020"/>
                  </a:cubicBezTo>
                  <a:lnTo>
                    <a:pt x="4434" y="415613"/>
                  </a:lnTo>
                  <a:cubicBezTo>
                    <a:pt x="-1478" y="404057"/>
                    <a:pt x="-1478" y="390365"/>
                    <a:pt x="4434" y="378809"/>
                  </a:cubicBezTo>
                  <a:lnTo>
                    <a:pt x="188806" y="18402"/>
                  </a:lnTo>
                  <a:cubicBezTo>
                    <a:pt x="194584" y="7107"/>
                    <a:pt x="206203" y="0"/>
                    <a:pt x="218890" y="0"/>
                  </a:cubicBezTo>
                  <a:lnTo>
                    <a:pt x="607551" y="0"/>
                  </a:lnTo>
                  <a:cubicBezTo>
                    <a:pt x="620239" y="0"/>
                    <a:pt x="631858" y="7107"/>
                    <a:pt x="637636" y="18402"/>
                  </a:cubicBezTo>
                  <a:lnTo>
                    <a:pt x="822008" y="378809"/>
                  </a:lnTo>
                  <a:cubicBezTo>
                    <a:pt x="827920" y="390365"/>
                    <a:pt x="827920" y="404057"/>
                    <a:pt x="822008" y="415613"/>
                  </a:cubicBezTo>
                  <a:close/>
                </a:path>
              </a:pathLst>
            </a:custGeom>
            <a:blipFill>
              <a:blip r:embed="rId5"/>
              <a:stretch>
                <a:fillRect l="17" t="-28044" r="17" b="-28044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3349299" y="-2840784"/>
            <a:ext cx="5114374" cy="4395165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6125" y="0"/>
              <a:ext cx="800550" cy="698500"/>
            </a:xfrm>
            <a:custGeom>
              <a:avLst/>
              <a:gdLst/>
              <a:ahLst/>
              <a:cxnLst/>
              <a:rect l="l" t="t" r="r" b="b"/>
              <a:pathLst>
                <a:path w="800550" h="698500">
                  <a:moveTo>
                    <a:pt x="795256" y="368876"/>
                  </a:moveTo>
                  <a:lnTo>
                    <a:pt x="614894" y="678874"/>
                  </a:lnTo>
                  <a:cubicBezTo>
                    <a:pt x="607824" y="691025"/>
                    <a:pt x="594827" y="698500"/>
                    <a:pt x="580769" y="698500"/>
                  </a:cubicBezTo>
                  <a:lnTo>
                    <a:pt x="219781" y="698500"/>
                  </a:lnTo>
                  <a:cubicBezTo>
                    <a:pt x="205723" y="698500"/>
                    <a:pt x="192726" y="691025"/>
                    <a:pt x="185656" y="678874"/>
                  </a:cubicBezTo>
                  <a:lnTo>
                    <a:pt x="5294" y="368876"/>
                  </a:lnTo>
                  <a:cubicBezTo>
                    <a:pt x="-1765" y="356744"/>
                    <a:pt x="-1765" y="341756"/>
                    <a:pt x="5294" y="329624"/>
                  </a:cubicBezTo>
                  <a:lnTo>
                    <a:pt x="185656" y="19626"/>
                  </a:lnTo>
                  <a:cubicBezTo>
                    <a:pt x="192726" y="7475"/>
                    <a:pt x="205723" y="0"/>
                    <a:pt x="219781" y="0"/>
                  </a:cubicBezTo>
                  <a:lnTo>
                    <a:pt x="580769" y="0"/>
                  </a:lnTo>
                  <a:cubicBezTo>
                    <a:pt x="594827" y="0"/>
                    <a:pt x="607824" y="7475"/>
                    <a:pt x="614894" y="19626"/>
                  </a:cubicBezTo>
                  <a:lnTo>
                    <a:pt x="795256" y="329624"/>
                  </a:lnTo>
                  <a:cubicBezTo>
                    <a:pt x="802315" y="341756"/>
                    <a:pt x="802315" y="356744"/>
                    <a:pt x="795256" y="368876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68234" y="385226"/>
            <a:ext cx="899017" cy="732699"/>
          </a:xfrm>
          <a:custGeom>
            <a:avLst/>
            <a:gdLst/>
            <a:ahLst/>
            <a:cxnLst/>
            <a:rect l="l" t="t" r="r" b="b"/>
            <a:pathLst>
              <a:path w="899017" h="732699">
                <a:moveTo>
                  <a:pt x="0" y="0"/>
                </a:moveTo>
                <a:lnTo>
                  <a:pt x="899017" y="0"/>
                </a:lnTo>
                <a:lnTo>
                  <a:pt x="899017" y="732699"/>
                </a:lnTo>
                <a:lnTo>
                  <a:pt x="0" y="7326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20" name="Group 20"/>
          <p:cNvGrpSpPr/>
          <p:nvPr/>
        </p:nvGrpSpPr>
        <p:grpSpPr>
          <a:xfrm>
            <a:off x="15176500" y="-292020"/>
            <a:ext cx="4035505" cy="818745"/>
            <a:chOff x="0" y="0"/>
            <a:chExt cx="5380674" cy="1091660"/>
          </a:xfrm>
        </p:grpSpPr>
        <p:sp>
          <p:nvSpPr>
            <p:cNvPr id="21" name="Freeform 21"/>
            <p:cNvSpPr/>
            <p:nvPr/>
          </p:nvSpPr>
          <p:spPr>
            <a:xfrm>
              <a:off x="2599374" y="0"/>
              <a:ext cx="2781300" cy="1091660"/>
            </a:xfrm>
            <a:custGeom>
              <a:avLst/>
              <a:gdLst/>
              <a:ahLst/>
              <a:cxnLst/>
              <a:rect l="l" t="t" r="r" b="b"/>
              <a:pathLst>
                <a:path w="2781300" h="1091660">
                  <a:moveTo>
                    <a:pt x="0" y="0"/>
                  </a:moveTo>
                  <a:lnTo>
                    <a:pt x="2781300" y="0"/>
                  </a:lnTo>
                  <a:lnTo>
                    <a:pt x="2781300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2487304" cy="1091660"/>
            </a:xfrm>
            <a:custGeom>
              <a:avLst/>
              <a:gdLst/>
              <a:ahLst/>
              <a:cxnLst/>
              <a:rect l="l" t="t" r="r" b="b"/>
              <a:pathLst>
                <a:path w="2487304" h="1091660">
                  <a:moveTo>
                    <a:pt x="0" y="0"/>
                  </a:moveTo>
                  <a:lnTo>
                    <a:pt x="2487304" y="0"/>
                  </a:lnTo>
                  <a:lnTo>
                    <a:pt x="2487304" y="1091660"/>
                  </a:lnTo>
                  <a:lnTo>
                    <a:pt x="0" y="1091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1181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3" name="Freeform 23"/>
          <p:cNvSpPr/>
          <p:nvPr/>
        </p:nvSpPr>
        <p:spPr>
          <a:xfrm>
            <a:off x="-465592" y="9677400"/>
            <a:ext cx="2085975" cy="818745"/>
          </a:xfrm>
          <a:custGeom>
            <a:avLst/>
            <a:gdLst/>
            <a:ahLst/>
            <a:cxnLst/>
            <a:rect l="l" t="t" r="r" b="b"/>
            <a:pathLst>
              <a:path w="2085975" h="818745">
                <a:moveTo>
                  <a:pt x="0" y="0"/>
                </a:moveTo>
                <a:lnTo>
                  <a:pt x="2085975" y="0"/>
                </a:lnTo>
                <a:lnTo>
                  <a:pt x="2085975" y="818745"/>
                </a:lnTo>
                <a:lnTo>
                  <a:pt x="0" y="8187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4" name="Freeform 24"/>
          <p:cNvSpPr/>
          <p:nvPr/>
        </p:nvSpPr>
        <p:spPr>
          <a:xfrm>
            <a:off x="17707066" y="967740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5" name="TextBox 25"/>
          <p:cNvSpPr txBox="1"/>
          <p:nvPr/>
        </p:nvSpPr>
        <p:spPr>
          <a:xfrm>
            <a:off x="1174750" y="5794377"/>
            <a:ext cx="412087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POTENCIAL REAL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4750" y="2913392"/>
            <a:ext cx="6523545" cy="211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ConectaPro Guatemala no es solo tecnología,  es una solución real para un problema real</a:t>
            </a:r>
          </a:p>
          <a:p>
            <a:pPr algn="l">
              <a:lnSpc>
                <a:spcPts val="2800"/>
              </a:lnSpc>
            </a:pPr>
            <a:endParaRPr lang="en-US" sz="2000" spc="10">
              <a:solidFill>
                <a:srgbClr val="212121"/>
              </a:solidFill>
              <a:latin typeface="Lato"/>
              <a:ea typeface="Lato"/>
              <a:cs typeface="Lato"/>
              <a:sym typeface="Lato"/>
            </a:endParaRP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Conecta profesionales con oportunidades</a:t>
            </a: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Ayuda a familias a encontrar ayuda confiable</a:t>
            </a:r>
          </a:p>
          <a:p>
            <a:pPr marL="431804" lvl="1" indent="-215902" algn="l">
              <a:lnSpc>
                <a:spcPts val="2800"/>
              </a:lnSpc>
              <a:buFont typeface="Arial"/>
              <a:buChar char="•"/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Impulsa la economía digital guatemalteca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74750" y="6915079"/>
            <a:ext cx="6523545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10">
                <a:solidFill>
                  <a:srgbClr val="212121"/>
                </a:solidFill>
                <a:latin typeface="Lato"/>
                <a:ea typeface="Lato"/>
                <a:cs typeface="Lato"/>
                <a:sym typeface="Lato"/>
              </a:rPr>
              <a:t>Este proyecto puede convertirse en un negocio que impacte miles de vidas, de profesionales y clientes al tener un contacto mas rápido de como solucionar un problema.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888" r="-12888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-4626137" y="3553436"/>
            <a:ext cx="10731051" cy="1535927"/>
            <a:chOff x="0" y="0"/>
            <a:chExt cx="2323913" cy="332620"/>
          </a:xfrm>
        </p:grpSpPr>
        <p:sp>
          <p:nvSpPr>
            <p:cNvPr id="4" name="Freeform 4"/>
            <p:cNvSpPr/>
            <p:nvPr/>
          </p:nvSpPr>
          <p:spPr>
            <a:xfrm>
              <a:off x="4751" y="0"/>
              <a:ext cx="2314410" cy="332620"/>
            </a:xfrm>
            <a:custGeom>
              <a:avLst/>
              <a:gdLst/>
              <a:ahLst/>
              <a:cxnLst/>
              <a:rect l="l" t="t" r="r" b="b"/>
              <a:pathLst>
                <a:path w="2314410" h="332620">
                  <a:moveTo>
                    <a:pt x="209271" y="0"/>
                  </a:moveTo>
                  <a:lnTo>
                    <a:pt x="2308340" y="0"/>
                  </a:lnTo>
                  <a:cubicBezTo>
                    <a:pt x="2310536" y="0"/>
                    <a:pt x="2312560" y="1186"/>
                    <a:pt x="2313635" y="3101"/>
                  </a:cubicBezTo>
                  <a:cubicBezTo>
                    <a:pt x="2314709" y="5015"/>
                    <a:pt x="2314665" y="7361"/>
                    <a:pt x="2313520" y="9235"/>
                  </a:cubicBezTo>
                  <a:lnTo>
                    <a:pt x="2121604" y="323385"/>
                  </a:lnTo>
                  <a:cubicBezTo>
                    <a:pt x="2118100" y="329121"/>
                    <a:pt x="2111862" y="332620"/>
                    <a:pt x="2105140" y="332620"/>
                  </a:cubicBezTo>
                  <a:lnTo>
                    <a:pt x="6071" y="332620"/>
                  </a:lnTo>
                  <a:cubicBezTo>
                    <a:pt x="3875" y="332620"/>
                    <a:pt x="1851" y="331434"/>
                    <a:pt x="777" y="329519"/>
                  </a:cubicBezTo>
                  <a:cubicBezTo>
                    <a:pt x="-298" y="327604"/>
                    <a:pt x="-254" y="325259"/>
                    <a:pt x="891" y="323385"/>
                  </a:cubicBezTo>
                  <a:lnTo>
                    <a:pt x="192807" y="9235"/>
                  </a:lnTo>
                  <a:cubicBezTo>
                    <a:pt x="196312" y="3499"/>
                    <a:pt x="202549" y="0"/>
                    <a:pt x="209271" y="0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66675"/>
              <a:ext cx="2120713" cy="3992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57410" y="6920871"/>
            <a:ext cx="764156" cy="760336"/>
          </a:xfrm>
          <a:custGeom>
            <a:avLst/>
            <a:gdLst/>
            <a:ahLst/>
            <a:cxnLst/>
            <a:rect l="l" t="t" r="r" b="b"/>
            <a:pathLst>
              <a:path w="764156" h="760336">
                <a:moveTo>
                  <a:pt x="0" y="0"/>
                </a:moveTo>
                <a:lnTo>
                  <a:pt x="764156" y="0"/>
                </a:lnTo>
                <a:lnTo>
                  <a:pt x="764156" y="760336"/>
                </a:lnTo>
                <a:lnTo>
                  <a:pt x="0" y="76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357410" y="5217652"/>
            <a:ext cx="764156" cy="541596"/>
          </a:xfrm>
          <a:custGeom>
            <a:avLst/>
            <a:gdLst/>
            <a:ahLst/>
            <a:cxnLst/>
            <a:rect l="l" t="t" r="r" b="b"/>
            <a:pathLst>
              <a:path w="764156" h="541596">
                <a:moveTo>
                  <a:pt x="0" y="0"/>
                </a:moveTo>
                <a:lnTo>
                  <a:pt x="764156" y="0"/>
                </a:lnTo>
                <a:lnTo>
                  <a:pt x="764156" y="541596"/>
                </a:lnTo>
                <a:lnTo>
                  <a:pt x="0" y="5415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8" name="Group 8"/>
          <p:cNvGrpSpPr/>
          <p:nvPr/>
        </p:nvGrpSpPr>
        <p:grpSpPr>
          <a:xfrm>
            <a:off x="9354522" y="-443877"/>
            <a:ext cx="13148004" cy="11316273"/>
            <a:chOff x="0" y="0"/>
            <a:chExt cx="811564" cy="698500"/>
          </a:xfrm>
        </p:grpSpPr>
        <p:sp>
          <p:nvSpPr>
            <p:cNvPr id="9" name="Freeform 9"/>
            <p:cNvSpPr/>
            <p:nvPr/>
          </p:nvSpPr>
          <p:spPr>
            <a:xfrm>
              <a:off x="4765" y="0"/>
              <a:ext cx="802034" cy="698500"/>
            </a:xfrm>
            <a:custGeom>
              <a:avLst/>
              <a:gdLst/>
              <a:ahLst/>
              <a:cxnLst/>
              <a:rect l="l" t="t" r="r" b="b"/>
              <a:pathLst>
                <a:path w="802034" h="698500">
                  <a:moveTo>
                    <a:pt x="797916" y="364519"/>
                  </a:moveTo>
                  <a:lnTo>
                    <a:pt x="612483" y="683231"/>
                  </a:lnTo>
                  <a:cubicBezTo>
                    <a:pt x="606983" y="692685"/>
                    <a:pt x="596871" y="698500"/>
                    <a:pt x="585934" y="698500"/>
                  </a:cubicBezTo>
                  <a:lnTo>
                    <a:pt x="216100" y="698500"/>
                  </a:lnTo>
                  <a:cubicBezTo>
                    <a:pt x="205163" y="698500"/>
                    <a:pt x="195051" y="692685"/>
                    <a:pt x="189551" y="683231"/>
                  </a:cubicBezTo>
                  <a:lnTo>
                    <a:pt x="4119" y="364519"/>
                  </a:lnTo>
                  <a:cubicBezTo>
                    <a:pt x="-1373" y="355080"/>
                    <a:pt x="-1373" y="343420"/>
                    <a:pt x="4119" y="333981"/>
                  </a:cubicBezTo>
                  <a:lnTo>
                    <a:pt x="189551" y="15269"/>
                  </a:lnTo>
                  <a:cubicBezTo>
                    <a:pt x="195051" y="5815"/>
                    <a:pt x="205163" y="0"/>
                    <a:pt x="216100" y="0"/>
                  </a:cubicBezTo>
                  <a:lnTo>
                    <a:pt x="585934" y="0"/>
                  </a:lnTo>
                  <a:cubicBezTo>
                    <a:pt x="596871" y="0"/>
                    <a:pt x="606983" y="5815"/>
                    <a:pt x="612483" y="15269"/>
                  </a:cubicBezTo>
                  <a:lnTo>
                    <a:pt x="797916" y="333981"/>
                  </a:lnTo>
                  <a:cubicBezTo>
                    <a:pt x="803407" y="343420"/>
                    <a:pt x="803407" y="355080"/>
                    <a:pt x="797916" y="364519"/>
                  </a:cubicBezTo>
                  <a:close/>
                </a:path>
              </a:pathLst>
            </a:custGeom>
            <a:solidFill>
              <a:srgbClr val="123414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14300" y="-66675"/>
              <a:ext cx="582964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86950" y="-2642796"/>
            <a:ext cx="13708112" cy="11783448"/>
            <a:chOff x="0" y="0"/>
            <a:chExt cx="812800" cy="698680"/>
          </a:xfrm>
        </p:grpSpPr>
        <p:sp>
          <p:nvSpPr>
            <p:cNvPr id="12" name="Freeform 12"/>
            <p:cNvSpPr/>
            <p:nvPr/>
          </p:nvSpPr>
          <p:spPr>
            <a:xfrm>
              <a:off x="4569" y="0"/>
              <a:ext cx="803661" cy="698680"/>
            </a:xfrm>
            <a:custGeom>
              <a:avLst/>
              <a:gdLst/>
              <a:ahLst/>
              <a:cxnLst/>
              <a:rect l="l" t="t" r="r" b="b"/>
              <a:pathLst>
                <a:path w="803661" h="698680">
                  <a:moveTo>
                    <a:pt x="799712" y="363986"/>
                  </a:moveTo>
                  <a:lnTo>
                    <a:pt x="613550" y="684035"/>
                  </a:lnTo>
                  <a:cubicBezTo>
                    <a:pt x="608276" y="693102"/>
                    <a:pt x="598578" y="698680"/>
                    <a:pt x="588088" y="698680"/>
                  </a:cubicBezTo>
                  <a:lnTo>
                    <a:pt x="215574" y="698680"/>
                  </a:lnTo>
                  <a:cubicBezTo>
                    <a:pt x="205084" y="698680"/>
                    <a:pt x="195386" y="693102"/>
                    <a:pt x="190112" y="684035"/>
                  </a:cubicBezTo>
                  <a:lnTo>
                    <a:pt x="3950" y="363986"/>
                  </a:lnTo>
                  <a:cubicBezTo>
                    <a:pt x="-1316" y="354932"/>
                    <a:pt x="-1316" y="343748"/>
                    <a:pt x="3950" y="334694"/>
                  </a:cubicBezTo>
                  <a:lnTo>
                    <a:pt x="190112" y="14646"/>
                  </a:lnTo>
                  <a:cubicBezTo>
                    <a:pt x="195386" y="5578"/>
                    <a:pt x="205084" y="0"/>
                    <a:pt x="215574" y="0"/>
                  </a:cubicBezTo>
                  <a:lnTo>
                    <a:pt x="588088" y="0"/>
                  </a:lnTo>
                  <a:cubicBezTo>
                    <a:pt x="598578" y="0"/>
                    <a:pt x="608276" y="5578"/>
                    <a:pt x="613550" y="14646"/>
                  </a:cubicBezTo>
                  <a:lnTo>
                    <a:pt x="799712" y="334694"/>
                  </a:lnTo>
                  <a:cubicBezTo>
                    <a:pt x="804978" y="343748"/>
                    <a:pt x="804978" y="354932"/>
                    <a:pt x="799712" y="363986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66675"/>
              <a:ext cx="584200" cy="76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81393" y="7918934"/>
            <a:ext cx="4883744" cy="4273276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26612" y="36798"/>
              <a:ext cx="759577" cy="674402"/>
            </a:xfrm>
            <a:custGeom>
              <a:avLst/>
              <a:gdLst/>
              <a:ahLst/>
              <a:cxnLst/>
              <a:rect l="l" t="t" r="r" b="b"/>
              <a:pathLst>
                <a:path w="759577" h="674402">
                  <a:moveTo>
                    <a:pt x="411248" y="18257"/>
                  </a:moveTo>
                  <a:lnTo>
                    <a:pt x="754728" y="619347"/>
                  </a:lnTo>
                  <a:cubicBezTo>
                    <a:pt x="761236" y="630736"/>
                    <a:pt x="761189" y="644728"/>
                    <a:pt x="754605" y="656074"/>
                  </a:cubicBezTo>
                  <a:cubicBezTo>
                    <a:pt x="748021" y="667419"/>
                    <a:pt x="735896" y="674402"/>
                    <a:pt x="722778" y="674402"/>
                  </a:cubicBezTo>
                  <a:lnTo>
                    <a:pt x="36798" y="674402"/>
                  </a:lnTo>
                  <a:cubicBezTo>
                    <a:pt x="23680" y="674402"/>
                    <a:pt x="11555" y="667419"/>
                    <a:pt x="4971" y="656074"/>
                  </a:cubicBezTo>
                  <a:cubicBezTo>
                    <a:pt x="-1613" y="644728"/>
                    <a:pt x="-1660" y="630736"/>
                    <a:pt x="4848" y="619347"/>
                  </a:cubicBezTo>
                  <a:lnTo>
                    <a:pt x="348328" y="18257"/>
                  </a:lnTo>
                  <a:cubicBezTo>
                    <a:pt x="354779" y="6967"/>
                    <a:pt x="366785" y="0"/>
                    <a:pt x="379788" y="0"/>
                  </a:cubicBezTo>
                  <a:cubicBezTo>
                    <a:pt x="392791" y="0"/>
                    <a:pt x="404797" y="6967"/>
                    <a:pt x="411248" y="18257"/>
                  </a:cubicBezTo>
                  <a:close/>
                </a:path>
              </a:pathLst>
            </a:custGeom>
            <a:solidFill>
              <a:srgbClr val="2E7D32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85256" y="-339102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4"/>
                </a:lnTo>
                <a:lnTo>
                  <a:pt x="0" y="12212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8" name="Freeform 18"/>
          <p:cNvSpPr/>
          <p:nvPr/>
        </p:nvSpPr>
        <p:spPr>
          <a:xfrm>
            <a:off x="15185256" y="9686925"/>
            <a:ext cx="3111500" cy="1221264"/>
          </a:xfrm>
          <a:custGeom>
            <a:avLst/>
            <a:gdLst/>
            <a:ahLst/>
            <a:cxnLst/>
            <a:rect l="l" t="t" r="r" b="b"/>
            <a:pathLst>
              <a:path w="3111500" h="1221264">
                <a:moveTo>
                  <a:pt x="0" y="0"/>
                </a:moveTo>
                <a:lnTo>
                  <a:pt x="3111500" y="0"/>
                </a:lnTo>
                <a:lnTo>
                  <a:pt x="311150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9733712" y="-1378656"/>
            <a:ext cx="3352042" cy="2933037"/>
            <a:chOff x="0" y="0"/>
            <a:chExt cx="812800" cy="711200"/>
          </a:xfrm>
        </p:grpSpPr>
        <p:sp>
          <p:nvSpPr>
            <p:cNvPr id="20" name="Freeform 20"/>
            <p:cNvSpPr/>
            <p:nvPr/>
          </p:nvSpPr>
          <p:spPr>
            <a:xfrm>
              <a:off x="29079" y="40210"/>
              <a:ext cx="754642" cy="670990"/>
            </a:xfrm>
            <a:custGeom>
              <a:avLst/>
              <a:gdLst/>
              <a:ahLst/>
              <a:cxnLst/>
              <a:rect l="l" t="t" r="r" b="b"/>
              <a:pathLst>
                <a:path w="754642" h="670990">
                  <a:moveTo>
                    <a:pt x="411698" y="19949"/>
                  </a:moveTo>
                  <a:lnTo>
                    <a:pt x="749344" y="610831"/>
                  </a:lnTo>
                  <a:cubicBezTo>
                    <a:pt x="756456" y="623276"/>
                    <a:pt x="756405" y="638565"/>
                    <a:pt x="749210" y="650963"/>
                  </a:cubicBezTo>
                  <a:cubicBezTo>
                    <a:pt x="742016" y="663360"/>
                    <a:pt x="728766" y="670990"/>
                    <a:pt x="714433" y="670990"/>
                  </a:cubicBezTo>
                  <a:lnTo>
                    <a:pt x="40209" y="670990"/>
                  </a:lnTo>
                  <a:cubicBezTo>
                    <a:pt x="25876" y="670990"/>
                    <a:pt x="12626" y="663360"/>
                    <a:pt x="5432" y="650963"/>
                  </a:cubicBezTo>
                  <a:cubicBezTo>
                    <a:pt x="-1763" y="638565"/>
                    <a:pt x="-1814" y="623276"/>
                    <a:pt x="5298" y="610831"/>
                  </a:cubicBezTo>
                  <a:lnTo>
                    <a:pt x="342944" y="19949"/>
                  </a:lnTo>
                  <a:cubicBezTo>
                    <a:pt x="349994" y="7613"/>
                    <a:pt x="363113" y="0"/>
                    <a:pt x="377321" y="0"/>
                  </a:cubicBezTo>
                  <a:cubicBezTo>
                    <a:pt x="391529" y="0"/>
                    <a:pt x="404648" y="7613"/>
                    <a:pt x="411698" y="19949"/>
                  </a:cubicBezTo>
                  <a:close/>
                </a:path>
              </a:pathLst>
            </a:custGeom>
            <a:solidFill>
              <a:srgbClr val="123414">
                <a:alpha val="89804"/>
              </a:srgbClr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1252761" y="935355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23" name="Freeform 23"/>
          <p:cNvSpPr/>
          <p:nvPr/>
        </p:nvSpPr>
        <p:spPr>
          <a:xfrm>
            <a:off x="9778522" y="882162"/>
            <a:ext cx="7486775" cy="6878475"/>
          </a:xfrm>
          <a:custGeom>
            <a:avLst/>
            <a:gdLst/>
            <a:ahLst/>
            <a:cxnLst/>
            <a:rect l="l" t="t" r="r" b="b"/>
            <a:pathLst>
              <a:path w="7486775" h="6878475">
                <a:moveTo>
                  <a:pt x="0" y="0"/>
                </a:moveTo>
                <a:lnTo>
                  <a:pt x="7486775" y="0"/>
                </a:lnTo>
                <a:lnTo>
                  <a:pt x="7486775" y="6878474"/>
                </a:lnTo>
                <a:lnTo>
                  <a:pt x="0" y="68784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24" name="Group 24"/>
          <p:cNvGrpSpPr/>
          <p:nvPr/>
        </p:nvGrpSpPr>
        <p:grpSpPr>
          <a:xfrm>
            <a:off x="10046427" y="1287867"/>
            <a:ext cx="9137786" cy="7852785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9141" y="0"/>
              <a:ext cx="794517" cy="698500"/>
            </a:xfrm>
            <a:custGeom>
              <a:avLst/>
              <a:gdLst/>
              <a:ahLst/>
              <a:cxnLst/>
              <a:rect l="l" t="t" r="r" b="b"/>
              <a:pathLst>
                <a:path w="794517" h="698500">
                  <a:moveTo>
                    <a:pt x="786616" y="378542"/>
                  </a:moveTo>
                  <a:lnTo>
                    <a:pt x="617502" y="669208"/>
                  </a:lnTo>
                  <a:cubicBezTo>
                    <a:pt x="606950" y="687343"/>
                    <a:pt x="587551" y="698500"/>
                    <a:pt x="566569" y="698500"/>
                  </a:cubicBezTo>
                  <a:lnTo>
                    <a:pt x="227949" y="698500"/>
                  </a:lnTo>
                  <a:cubicBezTo>
                    <a:pt x="206967" y="698500"/>
                    <a:pt x="187568" y="687343"/>
                    <a:pt x="177016" y="669208"/>
                  </a:cubicBezTo>
                  <a:lnTo>
                    <a:pt x="7902" y="378542"/>
                  </a:lnTo>
                  <a:cubicBezTo>
                    <a:pt x="-2633" y="360435"/>
                    <a:pt x="-2633" y="338065"/>
                    <a:pt x="7902" y="319958"/>
                  </a:cubicBezTo>
                  <a:lnTo>
                    <a:pt x="177016" y="29293"/>
                  </a:lnTo>
                  <a:cubicBezTo>
                    <a:pt x="187568" y="11157"/>
                    <a:pt x="206967" y="0"/>
                    <a:pt x="227949" y="0"/>
                  </a:cubicBezTo>
                  <a:lnTo>
                    <a:pt x="566569" y="0"/>
                  </a:lnTo>
                  <a:cubicBezTo>
                    <a:pt x="587551" y="0"/>
                    <a:pt x="606950" y="11157"/>
                    <a:pt x="617502" y="29293"/>
                  </a:cubicBezTo>
                  <a:lnTo>
                    <a:pt x="786616" y="319958"/>
                  </a:lnTo>
                  <a:cubicBezTo>
                    <a:pt x="797151" y="338065"/>
                    <a:pt x="797151" y="360435"/>
                    <a:pt x="786616" y="378542"/>
                  </a:cubicBezTo>
                  <a:close/>
                </a:path>
              </a:pathLst>
            </a:custGeom>
            <a:solidFill>
              <a:srgbClr val="2E7D32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61771" tIns="61771" rIns="61771" bIns="61771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363840" y="1560644"/>
            <a:ext cx="10337834" cy="7307231"/>
            <a:chOff x="0" y="0"/>
            <a:chExt cx="988196" cy="698500"/>
          </a:xfrm>
        </p:grpSpPr>
        <p:sp>
          <p:nvSpPr>
            <p:cNvPr id="28" name="Freeform 28"/>
            <p:cNvSpPr/>
            <p:nvPr/>
          </p:nvSpPr>
          <p:spPr>
            <a:xfrm>
              <a:off x="6060" y="0"/>
              <a:ext cx="976076" cy="698500"/>
            </a:xfrm>
            <a:custGeom>
              <a:avLst/>
              <a:gdLst/>
              <a:ahLst/>
              <a:cxnLst/>
              <a:rect l="l" t="t" r="r" b="b"/>
              <a:pathLst>
                <a:path w="976076" h="698500">
                  <a:moveTo>
                    <a:pt x="970838" y="368669"/>
                  </a:moveTo>
                  <a:lnTo>
                    <a:pt x="790234" y="679081"/>
                  </a:lnTo>
                  <a:cubicBezTo>
                    <a:pt x="783239" y="691104"/>
                    <a:pt x="770379" y="698500"/>
                    <a:pt x="756469" y="698500"/>
                  </a:cubicBezTo>
                  <a:lnTo>
                    <a:pt x="219607" y="698500"/>
                  </a:lnTo>
                  <a:cubicBezTo>
                    <a:pt x="205697" y="698500"/>
                    <a:pt x="192837" y="691104"/>
                    <a:pt x="185842" y="679081"/>
                  </a:cubicBezTo>
                  <a:lnTo>
                    <a:pt x="5238" y="368669"/>
                  </a:lnTo>
                  <a:cubicBezTo>
                    <a:pt x="-1746" y="356665"/>
                    <a:pt x="-1746" y="341835"/>
                    <a:pt x="5238" y="329831"/>
                  </a:cubicBezTo>
                  <a:lnTo>
                    <a:pt x="185842" y="19419"/>
                  </a:lnTo>
                  <a:cubicBezTo>
                    <a:pt x="192837" y="7396"/>
                    <a:pt x="205697" y="0"/>
                    <a:pt x="219607" y="0"/>
                  </a:cubicBezTo>
                  <a:lnTo>
                    <a:pt x="756469" y="0"/>
                  </a:lnTo>
                  <a:cubicBezTo>
                    <a:pt x="770379" y="0"/>
                    <a:pt x="783239" y="7396"/>
                    <a:pt x="790234" y="19419"/>
                  </a:cubicBezTo>
                  <a:lnTo>
                    <a:pt x="970838" y="329831"/>
                  </a:lnTo>
                  <a:cubicBezTo>
                    <a:pt x="977822" y="341835"/>
                    <a:pt x="977822" y="356665"/>
                    <a:pt x="970838" y="368669"/>
                  </a:cubicBezTo>
                  <a:close/>
                </a:path>
              </a:pathLst>
            </a:custGeom>
            <a:blipFill>
              <a:blip r:embed="rId13"/>
              <a:stretch>
                <a:fillRect l="-11933" t="-4789" r="-620"/>
              </a:stretch>
            </a:blipFill>
            <a:ln w="2095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9" name="Freeform 29"/>
          <p:cNvSpPr/>
          <p:nvPr/>
        </p:nvSpPr>
        <p:spPr>
          <a:xfrm>
            <a:off x="357410" y="3845980"/>
            <a:ext cx="764156" cy="531089"/>
          </a:xfrm>
          <a:custGeom>
            <a:avLst/>
            <a:gdLst/>
            <a:ahLst/>
            <a:cxnLst/>
            <a:rect l="l" t="t" r="r" b="b"/>
            <a:pathLst>
              <a:path w="764156" h="531089">
                <a:moveTo>
                  <a:pt x="0" y="0"/>
                </a:moveTo>
                <a:lnTo>
                  <a:pt x="764156" y="0"/>
                </a:lnTo>
                <a:lnTo>
                  <a:pt x="764156" y="531089"/>
                </a:lnTo>
                <a:lnTo>
                  <a:pt x="0" y="5310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0" name="TextBox 30"/>
          <p:cNvSpPr txBox="1"/>
          <p:nvPr/>
        </p:nvSpPr>
        <p:spPr>
          <a:xfrm>
            <a:off x="2221727" y="1559147"/>
            <a:ext cx="6124168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sz="6499" b="1">
                <a:solidFill>
                  <a:srgbClr val="212121"/>
                </a:solidFill>
                <a:latin typeface="TT Norms Bold"/>
                <a:ea typeface="TT Norms Bold"/>
                <a:cs typeface="TT Norms Bold"/>
                <a:sym typeface="TT Norms Bold"/>
              </a:rPr>
              <a:t>GRACIAS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221727" y="3638617"/>
            <a:ext cx="5312229" cy="945814"/>
            <a:chOff x="0" y="0"/>
            <a:chExt cx="7082971" cy="1261086"/>
          </a:xfrm>
        </p:grpSpPr>
        <p:sp>
          <p:nvSpPr>
            <p:cNvPr id="32" name="TextBox 32"/>
            <p:cNvSpPr txBox="1"/>
            <p:nvPr/>
          </p:nvSpPr>
          <p:spPr>
            <a:xfrm>
              <a:off x="7257" y="685353"/>
              <a:ext cx="6538802" cy="575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212121"/>
                  </a:solidFill>
                  <a:latin typeface="Poppins"/>
                  <a:ea typeface="Poppins"/>
                  <a:cs typeface="Poppins"/>
                  <a:sym typeface="Poppins"/>
                </a:rPr>
                <a:t>201927151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7082971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>
                  <a:solidFill>
                    <a:srgbClr val="21212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Luis Miguel Quan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2221727" y="5015543"/>
            <a:ext cx="5413213" cy="1383964"/>
            <a:chOff x="0" y="0"/>
            <a:chExt cx="7217617" cy="1845286"/>
          </a:xfrm>
        </p:grpSpPr>
        <p:sp>
          <p:nvSpPr>
            <p:cNvPr id="35" name="TextBox 35"/>
            <p:cNvSpPr txBox="1"/>
            <p:nvPr/>
          </p:nvSpPr>
          <p:spPr>
            <a:xfrm>
              <a:off x="7257" y="685353"/>
              <a:ext cx="7210360" cy="1159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212121"/>
                  </a:solidFill>
                  <a:latin typeface="Poppins"/>
                  <a:ea typeface="Poppins"/>
                  <a:cs typeface="Poppins"/>
                  <a:sym typeface="Poppins"/>
                </a:rPr>
                <a:t>201927151@estudiante.udv.edu.gt</a:t>
              </a:r>
            </a:p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212121"/>
                  </a:solidFill>
                  <a:latin typeface="Poppins"/>
                  <a:ea typeface="Poppins"/>
                  <a:cs typeface="Poppins"/>
                  <a:sym typeface="Poppins"/>
                </a:rPr>
                <a:t>primoquan@gmail.com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7082971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>
                  <a:solidFill>
                    <a:srgbClr val="21212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Email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221727" y="6828132"/>
            <a:ext cx="5312229" cy="945814"/>
            <a:chOff x="0" y="0"/>
            <a:chExt cx="7082971" cy="1261086"/>
          </a:xfrm>
        </p:grpSpPr>
        <p:sp>
          <p:nvSpPr>
            <p:cNvPr id="38" name="TextBox 38"/>
            <p:cNvSpPr txBox="1"/>
            <p:nvPr/>
          </p:nvSpPr>
          <p:spPr>
            <a:xfrm>
              <a:off x="7257" y="685353"/>
              <a:ext cx="7075714" cy="575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212121"/>
                  </a:solidFill>
                  <a:latin typeface="Poppins"/>
                  <a:ea typeface="Poppins"/>
                  <a:cs typeface="Poppins"/>
                  <a:sym typeface="Poppins"/>
                </a:rPr>
                <a:t>https://github.com/primoquan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85725"/>
              <a:ext cx="7082971" cy="69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>
                  <a:solidFill>
                    <a:srgbClr val="21212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Website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269</Words>
  <Application>Microsoft Office PowerPoint</Application>
  <PresentationFormat>Personalizado</PresentationFormat>
  <Paragraphs>57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8" baseType="lpstr">
      <vt:lpstr>Raleway Bold</vt:lpstr>
      <vt:lpstr>TT Norms Bold</vt:lpstr>
      <vt:lpstr>Poppins Bold</vt:lpstr>
      <vt:lpstr>Calibri</vt:lpstr>
      <vt:lpstr>Poppins</vt:lpstr>
      <vt:lpstr>Aptos</vt:lpstr>
      <vt:lpstr>Lato</vt:lpstr>
      <vt:lpstr>Arial</vt:lpstr>
      <vt:lpstr>League Spartan</vt:lpstr>
      <vt:lpstr>Lato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ConectaPro</dc:title>
  <cp:lastModifiedBy>Luis Quan</cp:lastModifiedBy>
  <cp:revision>1</cp:revision>
  <dcterms:created xsi:type="dcterms:W3CDTF">2006-08-16T00:00:00Z</dcterms:created>
  <dcterms:modified xsi:type="dcterms:W3CDTF">2025-12-07T17:20:23Z</dcterms:modified>
  <dc:identifier>DAG6wWGLJz0</dc:identifier>
</cp:coreProperties>
</file>